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4"/>
    <p:sldMasterId id="2147483681" r:id="rId5"/>
    <p:sldMasterId id="2147483693" r:id="rId6"/>
    <p:sldMasterId id="2147483662" r:id="rId7"/>
  </p:sldMasterIdLst>
  <p:notesMasterIdLst>
    <p:notesMasterId r:id="rId22"/>
  </p:notesMasterIdLst>
  <p:handoutMasterIdLst>
    <p:handoutMasterId r:id="rId23"/>
  </p:handoutMasterIdLst>
  <p:sldIdLst>
    <p:sldId id="279" r:id="rId8"/>
    <p:sldId id="271" r:id="rId9"/>
    <p:sldId id="278" r:id="rId10"/>
    <p:sldId id="257" r:id="rId11"/>
    <p:sldId id="272" r:id="rId12"/>
    <p:sldId id="274" r:id="rId13"/>
    <p:sldId id="275" r:id="rId14"/>
    <p:sldId id="273" r:id="rId15"/>
    <p:sldId id="256" r:id="rId16"/>
    <p:sldId id="265" r:id="rId17"/>
    <p:sldId id="263" r:id="rId18"/>
    <p:sldId id="262" r:id="rId19"/>
    <p:sldId id="276" r:id="rId20"/>
    <p:sldId id="277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A36C"/>
    <a:srgbClr val="0976D1"/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274" autoAdjust="0"/>
  </p:normalViewPr>
  <p:slideViewPr>
    <p:cSldViewPr snapToGrid="0" showGuides="1">
      <p:cViewPr varScale="1">
        <p:scale>
          <a:sx n="69" d="100"/>
          <a:sy n="69" d="100"/>
        </p:scale>
        <p:origin x="780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19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A9E02AD-574F-46B1-91CF-758ECD9272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CDBB3E-0962-4543-8203-0E0084580C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2A5B2-8064-4382-9E31-9E46E0F5B2C3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1A4A7-FC01-4444-9707-74E93BD634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D65D7-8813-49CE-A8BE-42984C5CBD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2FEE5-93F6-4794-9247-D82E88608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400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0EB3D-2307-4317-8A1D-B47FA45245F0}" type="datetimeFigureOut">
              <a:rPr lang="ru-RU" smtClean="0"/>
              <a:t>30.05.2023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78A92-0141-4330-8F3E-FAADFAC238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   </a:t>
            </a:r>
            <a:endParaRPr lang="ru-RU" dirty="0"/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259" y="5096662"/>
            <a:ext cx="4367531" cy="949829"/>
          </a:xfrm>
        </p:spPr>
        <p:txBody>
          <a:bodyPr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Month</a:t>
            </a:r>
            <a:br>
              <a:rPr lang="en-US" dirty="0"/>
            </a:br>
            <a:r>
              <a:rPr lang="en-US" dirty="0"/>
              <a:t>20XX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3"/>
            <a:ext cx="3629300" cy="949829"/>
          </a:xfrm>
        </p:spPr>
        <p:txBody>
          <a:bodyPr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/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Tagline</a:t>
            </a:r>
          </a:p>
        </p:txBody>
      </p:sp>
      <p:sp>
        <p:nvSpPr>
          <p:cNvPr id="40" name="Graphic 37">
            <a:extLst>
              <a:ext uri="{FF2B5EF4-FFF2-40B4-BE49-F238E27FC236}">
                <a16:creationId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2" name="Graphic 36">
            <a:extLst>
              <a:ext uri="{FF2B5EF4-FFF2-40B4-BE49-F238E27FC236}">
                <a16:creationId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C7B70A1-A813-470C-A829-7CC44559C94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14953" y="0"/>
            <a:ext cx="7585924" cy="594957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C229411-48AD-4A50-B02E-041030F1896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45189" y="1"/>
            <a:ext cx="6943003" cy="5934621"/>
          </a:xfrm>
          <a:custGeom>
            <a:avLst/>
            <a:gdLst>
              <a:gd name="connsiteX0" fmla="*/ 6940462 w 6943003"/>
              <a:gd name="connsiteY0" fmla="*/ 0 h 5934621"/>
              <a:gd name="connsiteX1" fmla="*/ 6943003 w 6943003"/>
              <a:gd name="connsiteY1" fmla="*/ 0 h 5934621"/>
              <a:gd name="connsiteX2" fmla="*/ 6943003 w 6943003"/>
              <a:gd name="connsiteY2" fmla="*/ 3562350 h 5934621"/>
              <a:gd name="connsiteX3" fmla="*/ 2564043 w 6943003"/>
              <a:gd name="connsiteY3" fmla="*/ 5721350 h 5934621"/>
              <a:gd name="connsiteX4" fmla="*/ 233592 w 6943003"/>
              <a:gd name="connsiteY4" fmla="*/ 4930141 h 5934621"/>
              <a:gd name="connsiteX5" fmla="*/ 213272 w 6943003"/>
              <a:gd name="connsiteY5" fmla="*/ 4889500 h 5934621"/>
              <a:gd name="connsiteX6" fmla="*/ 1004482 w 6943003"/>
              <a:gd name="connsiteY6" fmla="*/ 2559050 h 5934621"/>
              <a:gd name="connsiteX7" fmla="*/ 2136693 w 6943003"/>
              <a:gd name="connsiteY7" fmla="*/ 2000704 h 5934621"/>
              <a:gd name="connsiteX8" fmla="*/ 2183042 w 6943003"/>
              <a:gd name="connsiteY8" fmla="*/ 2039620 h 5934621"/>
              <a:gd name="connsiteX9" fmla="*/ 2473872 w 6943003"/>
              <a:gd name="connsiteY9" fmla="*/ 2129790 h 5934621"/>
              <a:gd name="connsiteX10" fmla="*/ 2787562 w 6943003"/>
              <a:gd name="connsiteY10" fmla="*/ 2048510 h 593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3003" h="5934621">
                <a:moveTo>
                  <a:pt x="6940462" y="0"/>
                </a:moveTo>
                <a:lnTo>
                  <a:pt x="6943003" y="0"/>
                </a:lnTo>
                <a:lnTo>
                  <a:pt x="6943003" y="3562350"/>
                </a:lnTo>
                <a:lnTo>
                  <a:pt x="2564043" y="5721350"/>
                </a:lnTo>
                <a:cubicBezTo>
                  <a:pt x="1003212" y="6490971"/>
                  <a:pt x="233592" y="4930141"/>
                  <a:pt x="233592" y="4930141"/>
                </a:cubicBezTo>
                <a:lnTo>
                  <a:pt x="213272" y="4889500"/>
                </a:lnTo>
                <a:cubicBezTo>
                  <a:pt x="-556348" y="3328670"/>
                  <a:pt x="1004482" y="2559050"/>
                  <a:pt x="1004482" y="2559050"/>
                </a:cubicBezTo>
                <a:lnTo>
                  <a:pt x="2136693" y="2000704"/>
                </a:lnTo>
                <a:lnTo>
                  <a:pt x="2183042" y="2039620"/>
                </a:lnTo>
                <a:cubicBezTo>
                  <a:pt x="2251622" y="2086610"/>
                  <a:pt x="2349412" y="2129790"/>
                  <a:pt x="2473872" y="2129790"/>
                </a:cubicBezTo>
                <a:cubicBezTo>
                  <a:pt x="2564042" y="2129790"/>
                  <a:pt x="2668182" y="2108200"/>
                  <a:pt x="2787562" y="204851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944" y="453050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THANK YOU!</a:t>
            </a:r>
            <a:endParaRPr lang="ru-RU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9E3EED1-7BB3-4B75-BCA9-1C1223740B3C}"/>
              </a:ext>
            </a:extLst>
          </p:cNvPr>
          <p:cNvSpPr/>
          <p:nvPr/>
        </p:nvSpPr>
        <p:spPr>
          <a:xfrm>
            <a:off x="8704586" y="5422906"/>
            <a:ext cx="736600" cy="736600"/>
          </a:xfrm>
          <a:custGeom>
            <a:avLst/>
            <a:gdLst>
              <a:gd name="connsiteX0" fmla="*/ 372104 w 736600"/>
              <a:gd name="connsiteY0" fmla="*/ 731514 h 736600"/>
              <a:gd name="connsiteX1" fmla="*/ 731514 w 736600"/>
              <a:gd name="connsiteY1" fmla="*/ 372104 h 736600"/>
              <a:gd name="connsiteX2" fmla="*/ 372104 w 736600"/>
              <a:gd name="connsiteY2" fmla="*/ 12694 h 736600"/>
              <a:gd name="connsiteX3" fmla="*/ 12694 w 736600"/>
              <a:gd name="connsiteY3" fmla="*/ 372104 h 736600"/>
              <a:gd name="connsiteX4" fmla="*/ 372104 w 736600"/>
              <a:gd name="connsiteY4" fmla="*/ 731514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00" h="736600">
                <a:moveTo>
                  <a:pt x="372104" y="731514"/>
                </a:moveTo>
                <a:cubicBezTo>
                  <a:pt x="570224" y="731514"/>
                  <a:pt x="731514" y="570224"/>
                  <a:pt x="731514" y="372104"/>
                </a:cubicBezTo>
                <a:cubicBezTo>
                  <a:pt x="731514" y="173984"/>
                  <a:pt x="570224" y="12694"/>
                  <a:pt x="372104" y="12694"/>
                </a:cubicBezTo>
                <a:cubicBezTo>
                  <a:pt x="173984" y="12694"/>
                  <a:pt x="12694" y="173984"/>
                  <a:pt x="12694" y="372104"/>
                </a:cubicBezTo>
                <a:cubicBezTo>
                  <a:pt x="12694" y="570224"/>
                  <a:pt x="173984" y="731514"/>
                  <a:pt x="372104" y="731514"/>
                </a:cubicBezTo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9016A5F-A55B-4605-B66C-5C6E2BF4919F}"/>
              </a:ext>
            </a:extLst>
          </p:cNvPr>
          <p:cNvSpPr/>
          <p:nvPr/>
        </p:nvSpPr>
        <p:spPr>
          <a:xfrm>
            <a:off x="9659429" y="3776986"/>
            <a:ext cx="2540000" cy="2628900"/>
          </a:xfrm>
          <a:custGeom>
            <a:avLst/>
            <a:gdLst>
              <a:gd name="connsiteX0" fmla="*/ 2528761 w 2540000"/>
              <a:gd name="connsiteY0" fmla="*/ 12694 h 2628900"/>
              <a:gd name="connsiteX1" fmla="*/ 487871 w 2540000"/>
              <a:gd name="connsiteY1" fmla="*/ 1018534 h 2628900"/>
              <a:gd name="connsiteX2" fmla="*/ 113221 w 2540000"/>
              <a:gd name="connsiteY2" fmla="*/ 2120894 h 2628900"/>
              <a:gd name="connsiteX3" fmla="*/ 127191 w 2540000"/>
              <a:gd name="connsiteY3" fmla="*/ 2148834 h 2628900"/>
              <a:gd name="connsiteX4" fmla="*/ 1229551 w 2540000"/>
              <a:gd name="connsiteY4" fmla="*/ 2523484 h 2628900"/>
              <a:gd name="connsiteX5" fmla="*/ 2528761 w 2540000"/>
              <a:gd name="connsiteY5" fmla="*/ 1883404 h 2628900"/>
              <a:gd name="connsiteX6" fmla="*/ 2528761 w 2540000"/>
              <a:gd name="connsiteY6" fmla="*/ 12694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628900">
                <a:moveTo>
                  <a:pt x="2528761" y="12694"/>
                </a:moveTo>
                <a:lnTo>
                  <a:pt x="487871" y="1018534"/>
                </a:lnTo>
                <a:cubicBezTo>
                  <a:pt x="487871" y="1018534"/>
                  <a:pt x="-249999" y="1383024"/>
                  <a:pt x="113221" y="2120894"/>
                </a:cubicBezTo>
                <a:lnTo>
                  <a:pt x="127191" y="2148834"/>
                </a:lnTo>
                <a:cubicBezTo>
                  <a:pt x="127191" y="2148834"/>
                  <a:pt x="491681" y="2886705"/>
                  <a:pt x="1229551" y="2523484"/>
                </a:cubicBezTo>
                <a:lnTo>
                  <a:pt x="2528761" y="1883404"/>
                </a:lnTo>
                <a:lnTo>
                  <a:pt x="2528761" y="12694"/>
                </a:lnTo>
                <a:close/>
              </a:path>
            </a:pathLst>
          </a:custGeom>
          <a:solidFill>
            <a:schemeClr val="accent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9DBE4B29-4897-4A3A-B883-A887BCDA37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420" y="3955665"/>
            <a:ext cx="4367531" cy="524711"/>
          </a:xfrm>
        </p:spPr>
        <p:txBody>
          <a:bodyPr>
            <a:noAutofit/>
          </a:bodyPr>
          <a:lstStyle>
            <a:lvl1pPr marL="0" indent="0" algn="l">
              <a:buNone/>
              <a:defRPr sz="2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August Bergqvist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0EF4532A-9AB5-4545-A83D-BD0E39635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420" y="4633361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Phone: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D579A1F5-9180-47FE-A31B-4E3738438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420" y="4892976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678 555-0128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71BBF4E8-67FF-4A65-9EC1-AE832CEBE8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20" y="5334299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Email: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420" y="5593914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BERGQVIST@EXAMPLE.COM</a:t>
            </a:r>
          </a:p>
        </p:txBody>
      </p:sp>
      <p:sp>
        <p:nvSpPr>
          <p:cNvPr id="3" name="Graphic 23">
            <a:extLst>
              <a:ext uri="{FF2B5EF4-FFF2-40B4-BE49-F238E27FC236}">
                <a16:creationId xmlns:a16="http://schemas.microsoft.com/office/drawing/2014/main" id="{7E62A657-0B76-4081-A698-3C47F1AFC78E}"/>
              </a:ext>
            </a:extLst>
          </p:cNvPr>
          <p:cNvSpPr/>
          <p:nvPr/>
        </p:nvSpPr>
        <p:spPr>
          <a:xfrm>
            <a:off x="900978" y="1561556"/>
            <a:ext cx="2973890" cy="165305"/>
          </a:xfrm>
          <a:custGeom>
            <a:avLst/>
            <a:gdLst>
              <a:gd name="connsiteX0" fmla="*/ 2914974 w 2973890"/>
              <a:gd name="connsiteY0" fmla="*/ 159367 h 165304"/>
              <a:gd name="connsiteX1" fmla="*/ 70199 w 2973890"/>
              <a:gd name="connsiteY1" fmla="*/ 159367 h 165304"/>
              <a:gd name="connsiteX2" fmla="*/ 8816 w 2973890"/>
              <a:gd name="connsiteY2" fmla="*/ 84344 h 165304"/>
              <a:gd name="connsiteX3" fmla="*/ 8816 w 2973890"/>
              <a:gd name="connsiteY3" fmla="*/ 84344 h 165304"/>
              <a:gd name="connsiteX4" fmla="*/ 70199 w 2973890"/>
              <a:gd name="connsiteY4" fmla="*/ 10593 h 165304"/>
              <a:gd name="connsiteX5" fmla="*/ 2913916 w 2973890"/>
              <a:gd name="connsiteY5" fmla="*/ 10593 h 165304"/>
              <a:gd name="connsiteX6" fmla="*/ 2975298 w 2973890"/>
              <a:gd name="connsiteY6" fmla="*/ 84344 h 165304"/>
              <a:gd name="connsiteX7" fmla="*/ 2975298 w 2973890"/>
              <a:gd name="connsiteY7" fmla="*/ 84344 h 165304"/>
              <a:gd name="connsiteX8" fmla="*/ 2914974 w 2973890"/>
              <a:gd name="connsiteY8" fmla="*/ 159367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890" h="165304">
                <a:moveTo>
                  <a:pt x="2914974" y="159367"/>
                </a:moveTo>
                <a:lnTo>
                  <a:pt x="70199" y="159367"/>
                </a:lnTo>
                <a:cubicBezTo>
                  <a:pt x="36333" y="159367"/>
                  <a:pt x="8816" y="125034"/>
                  <a:pt x="8816" y="84344"/>
                </a:cubicBezTo>
                <a:lnTo>
                  <a:pt x="8816" y="84344"/>
                </a:lnTo>
                <a:cubicBezTo>
                  <a:pt x="8816" y="43654"/>
                  <a:pt x="36333" y="10593"/>
                  <a:pt x="70199" y="10593"/>
                </a:cubicBezTo>
                <a:lnTo>
                  <a:pt x="2913916" y="10593"/>
                </a:lnTo>
                <a:cubicBezTo>
                  <a:pt x="2947782" y="10593"/>
                  <a:pt x="2975298" y="43654"/>
                  <a:pt x="2975298" y="84344"/>
                </a:cubicBezTo>
                <a:lnTo>
                  <a:pt x="2975298" y="84344"/>
                </a:lnTo>
                <a:cubicBezTo>
                  <a:pt x="2976357" y="125034"/>
                  <a:pt x="2948840" y="159367"/>
                  <a:pt x="2914974" y="1593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5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51D0359-A547-4B21-8850-06B9F1CDF9CE}"/>
              </a:ext>
            </a:extLst>
          </p:cNvPr>
          <p:cNvSpPr/>
          <p:nvPr userDrawn="1"/>
        </p:nvSpPr>
        <p:spPr>
          <a:xfrm>
            <a:off x="7172412" y="-12694"/>
            <a:ext cx="4978400" cy="2133600"/>
          </a:xfrm>
          <a:custGeom>
            <a:avLst/>
            <a:gdLst>
              <a:gd name="connsiteX0" fmla="*/ 2517688 w 4978400"/>
              <a:gd name="connsiteY0" fmla="*/ 12694 h 2133600"/>
              <a:gd name="connsiteX1" fmla="*/ 371388 w 4978400"/>
              <a:gd name="connsiteY1" fmla="*/ 1070604 h 2133600"/>
              <a:gd name="connsiteX2" fmla="*/ 72938 w 4978400"/>
              <a:gd name="connsiteY2" fmla="*/ 1812284 h 2133600"/>
              <a:gd name="connsiteX3" fmla="*/ 81828 w 4978400"/>
              <a:gd name="connsiteY3" fmla="*/ 1830064 h 2133600"/>
              <a:gd name="connsiteX4" fmla="*/ 851448 w 4978400"/>
              <a:gd name="connsiteY4" fmla="*/ 2044694 h 2133600"/>
              <a:gd name="connsiteX5" fmla="*/ 4970058 w 4978400"/>
              <a:gd name="connsiteY5" fmla="*/ 12694 h 2133600"/>
              <a:gd name="connsiteX6" fmla="*/ 2517688 w 4978400"/>
              <a:gd name="connsiteY6" fmla="*/ 12694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2133600">
                <a:moveTo>
                  <a:pt x="2517688" y="12694"/>
                </a:moveTo>
                <a:lnTo>
                  <a:pt x="371388" y="1070604"/>
                </a:lnTo>
                <a:cubicBezTo>
                  <a:pt x="371388" y="1070604"/>
                  <a:pt x="-163282" y="1334764"/>
                  <a:pt x="72938" y="1812284"/>
                </a:cubicBezTo>
                <a:lnTo>
                  <a:pt x="81828" y="1830064"/>
                </a:lnTo>
                <a:cubicBezTo>
                  <a:pt x="81828" y="1830064"/>
                  <a:pt x="316778" y="2307584"/>
                  <a:pt x="851448" y="2044694"/>
                </a:cubicBezTo>
                <a:lnTo>
                  <a:pt x="4970058" y="12694"/>
                </a:lnTo>
                <a:lnTo>
                  <a:pt x="2517688" y="12694"/>
                </a:lnTo>
                <a:close/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9374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   </a:t>
            </a:r>
            <a:endParaRPr lang="ru-RU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0" name="Graphic 37">
            <a:extLst>
              <a:ext uri="{FF2B5EF4-FFF2-40B4-BE49-F238E27FC236}">
                <a16:creationId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2" name="Graphic 36">
            <a:extLst>
              <a:ext uri="{FF2B5EF4-FFF2-40B4-BE49-F238E27FC236}">
                <a16:creationId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BCD5243-C973-44F2-88E8-A4A6E3387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588" y="3429000"/>
            <a:ext cx="3629300" cy="94619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1" i="0"/>
            </a:lvl1pPr>
          </a:lstStyle>
          <a:p>
            <a:pPr marL="228600" lvl="0" indent="-22860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40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Graphic 12">
            <a:extLst>
              <a:ext uri="{FF2B5EF4-FFF2-40B4-BE49-F238E27FC236}">
                <a16:creationId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24" name="Graphic 22">
            <a:extLst>
              <a:ext uri="{FF2B5EF4-FFF2-40B4-BE49-F238E27FC236}">
                <a16:creationId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EF9C60-0FED-4965-A9BC-CE69886A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MM.DD.20XX</a:t>
            </a:r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9F2410-4015-48DB-BB4D-B5944D8C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ru-RU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44F5F26-1B35-405A-AD75-5DFF48CF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3444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7B996D2-06BA-413A-BDEE-428A188D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8012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4B91177-A100-491C-B5EF-BC77E2E33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5624"/>
            <a:ext cx="5157787" cy="421084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6758D2F-C9AC-4514-B48E-2863E8DDE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3458"/>
            <a:ext cx="5157787" cy="338754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33C3A9F-17E4-45DF-8DB7-7A55846AA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417908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C19AB308-7C32-46C9-B8DB-AA96B7ED0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23458"/>
            <a:ext cx="5183188" cy="338754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3384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D5AE8A8-E027-4529-A5B7-4D355C71E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853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B3E4803-F2CA-4138-9997-6108BFDF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110" y="1825624"/>
            <a:ext cx="5181600" cy="3929249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867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8E328517-DD21-40E0-B948-B25B366BD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75856" y="532519"/>
            <a:ext cx="6416144" cy="453482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2305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28A6791-A2CB-40CE-AEF5-A729106D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53212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475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8" name="Graphic 19">
            <a:extLst>
              <a:ext uri="{FF2B5EF4-FFF2-40B4-BE49-F238E27FC236}">
                <a16:creationId xmlns:a16="http://schemas.microsoft.com/office/drawing/2014/main" id="{436C4D92-1746-4D54-8232-468DFF66CF79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E77FD51D-3B1F-4D51-8A61-6CF82227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6564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41415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12A714F2-A8EC-40F7-ACFF-A00E1DD10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412" y="2373273"/>
            <a:ext cx="11271651" cy="254958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Graphic 12">
            <a:extLst>
              <a:ext uri="{FF2B5EF4-FFF2-40B4-BE49-F238E27FC236}">
                <a16:creationId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10BB4-D57E-4372-8E10-AC15DC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20939-F172-405E-A418-A87CE5D9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808348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24" name="Graphic 22">
            <a:extLst>
              <a:ext uri="{FF2B5EF4-FFF2-40B4-BE49-F238E27FC236}">
                <a16:creationId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10624-61F8-48B2-BD00-D3BC39DE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9704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D6765-F2FB-42D1-B911-79CE179A5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9A4180-6E64-43DF-9D31-9BE2357C32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42DF8-4340-46F1-B6BE-3E38022FF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C8050-EDAF-4ED2-BAEB-7CAC74662D81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44451-691F-478F-AFC7-1A924EE2C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D8243-37C3-4086-B0E2-DC3D914A6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76481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4CB24-73A6-4481-93FB-D41CED58E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D13AE-4BA6-4D9E-B85C-8D4633AFE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86B1C-D6E7-4742-84F9-D70A2E263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CC767-0D34-4E9F-B70C-9E6F3CE3ABDC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0E6D5-2734-4A94-B215-E8736C4C3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B2B6D-C3CB-42A3-9C21-79383EE3D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614819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BC699-C62E-4004-9CA6-0F111C76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F56052-86BD-433D-A14B-CB8F88EA5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0B3D3-87B8-4A81-AF2E-C1F837F7F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C849-5B38-483F-B60E-AE7889F08983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CA955-B090-4396-A174-AF6AFAE5C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146F9-3ED3-4B8D-A927-E8EA327ED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769730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07D85-B7EB-4460-AE46-35BFB96BE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3EB09-E095-4C71-945C-B2CF046688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043B62-A9BC-4292-9D86-23AE02CB5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E26E79-12FC-473E-99C4-57A4BC308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7DF19-9F2B-41D1-A095-2E312C011440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8B79EC-1BBA-4BF4-8BFB-3DD67698C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AC0B95-732F-4F5A-9BC9-79CF6933B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121706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FD3F6-8F10-41F4-9F6D-14122C68F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53BE4-B4C9-404A-9685-3810565AC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9BAE3E-F1C3-4F9C-8417-DCA0AA971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973E74-F5E3-47FD-B6CA-A8EF5F02E0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F3D251-CE1E-4029-A272-37A871704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DE24F7-59DD-4DB8-BC6E-36364100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330A-1584-4C93-9619-F2F47D4ED00D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4D790F-2703-40D8-878A-24929EDF2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3884C-4053-4CAE-99B2-D7E95BB6D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648385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FE820-3BE4-498B-9A00-840795CD2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619417-6AB6-40A0-8202-96FE12850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2E0D-6547-485A-A123-D5EF5B41FF4B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EEEDD9-9C83-41B3-94AE-5615CB046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A985E5-A0B0-485E-89F4-C856B6C4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34413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05E83E-BF2B-454D-BDF2-FD081CA3E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FECE-5C58-4E80-9A93-3D4E20C7EC98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7E05E8-1D1C-4348-95AC-002AECD19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31F7BE-1B98-4363-9645-3CF293AEF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559529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CB7BF-D959-4231-B137-048384EEE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55C4F-087F-4EB0-BCC9-E2910B406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FA210-3909-4DDC-A583-7567128BF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96BA2-A055-48CF-97E3-817386C3E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52989-DDFD-4ABD-A847-483C8A418CDA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7FE6BB-93BE-4ED8-AAFA-2EA30F233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3C9B1-6A6E-4012-90B3-1B094A003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01702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32E43-A571-43B9-AC22-B3D87C6AE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EAED32-5E78-4627-AF4E-495B0BF537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BE5B19-916A-41FF-843D-34E377285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89B5C3-261B-4CB1-8E3F-C22A6619F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6A6-3B32-46CC-B298-73EE87CBC443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C2877D-193B-4568-8F05-1ECB29863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CFAC4-5355-4E3A-A4D6-821F65025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67688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EFA22-77E3-44AC-8B8C-C3F6151C9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0818D3-5F04-4F54-A8A0-3FEC9B562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C47BA-BAE6-4E90-882D-9B55CFA92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C9E31-7614-48EC-9D55-6665FF8B2B24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8EB17-B7DB-4E01-B671-18725BB76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DD7D5-8529-45A1-8D96-12F3F49AB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31925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5A97CE06-9ECC-4438-8B22-B58B27F2B5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6781" y="0"/>
            <a:ext cx="3894833" cy="5656330"/>
          </a:xfrm>
          <a:custGeom>
            <a:avLst/>
            <a:gdLst>
              <a:gd name="connsiteX0" fmla="*/ 691654 w 3894833"/>
              <a:gd name="connsiteY0" fmla="*/ 0 h 5656330"/>
              <a:gd name="connsiteX1" fmla="*/ 925166 w 3894833"/>
              <a:gd name="connsiteY1" fmla="*/ 0 h 5656330"/>
              <a:gd name="connsiteX2" fmla="*/ 925166 w 3894833"/>
              <a:gd name="connsiteY2" fmla="*/ 1025424 h 5656330"/>
              <a:gd name="connsiteX3" fmla="*/ 1184060 w 3894833"/>
              <a:gd name="connsiteY3" fmla="*/ 1289394 h 5656330"/>
              <a:gd name="connsiteX4" fmla="*/ 1194212 w 3894833"/>
              <a:gd name="connsiteY4" fmla="*/ 1289394 h 5656330"/>
              <a:gd name="connsiteX5" fmla="*/ 1453107 w 3894833"/>
              <a:gd name="connsiteY5" fmla="*/ 1025424 h 5656330"/>
              <a:gd name="connsiteX6" fmla="*/ 1453107 w 3894833"/>
              <a:gd name="connsiteY6" fmla="*/ 0 h 5656330"/>
              <a:gd name="connsiteX7" fmla="*/ 3894833 w 3894833"/>
              <a:gd name="connsiteY7" fmla="*/ 0 h 5656330"/>
              <a:gd name="connsiteX8" fmla="*/ 3894833 w 3894833"/>
              <a:gd name="connsiteY8" fmla="*/ 3731122 h 5656330"/>
              <a:gd name="connsiteX9" fmla="*/ 2110494 w 3894833"/>
              <a:gd name="connsiteY9" fmla="*/ 5656330 h 5656330"/>
              <a:gd name="connsiteX10" fmla="*/ 1842717 w 3894833"/>
              <a:gd name="connsiteY10" fmla="*/ 5656330 h 5656330"/>
              <a:gd name="connsiteX11" fmla="*/ 0 w 3894833"/>
              <a:gd name="connsiteY11" fmla="*/ 3731122 h 5656330"/>
              <a:gd name="connsiteX12" fmla="*/ 0 w 3894833"/>
              <a:gd name="connsiteY12" fmla="*/ 2120572 h 5656330"/>
              <a:gd name="connsiteX13" fmla="*/ 7266 w 3894833"/>
              <a:gd name="connsiteY13" fmla="*/ 2123266 h 5656330"/>
              <a:gd name="connsiteX14" fmla="*/ 171328 w 3894833"/>
              <a:gd name="connsiteY14" fmla="*/ 2144761 h 5656330"/>
              <a:gd name="connsiteX15" fmla="*/ 189095 w 3894833"/>
              <a:gd name="connsiteY15" fmla="*/ 2144761 h 5656330"/>
              <a:gd name="connsiteX16" fmla="*/ 691654 w 3894833"/>
              <a:gd name="connsiteY16" fmla="*/ 1639663 h 565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4833" h="5656330">
                <a:moveTo>
                  <a:pt x="691654" y="0"/>
                </a:moveTo>
                <a:lnTo>
                  <a:pt x="925166" y="0"/>
                </a:lnTo>
                <a:lnTo>
                  <a:pt x="925166" y="1025424"/>
                </a:lnTo>
                <a:cubicBezTo>
                  <a:pt x="925166" y="1025424"/>
                  <a:pt x="925166" y="1289394"/>
                  <a:pt x="1184060" y="1289394"/>
                </a:cubicBezTo>
                <a:lnTo>
                  <a:pt x="1194212" y="1289394"/>
                </a:lnTo>
                <a:cubicBezTo>
                  <a:pt x="1194212" y="1289394"/>
                  <a:pt x="1453107" y="1289394"/>
                  <a:pt x="1453107" y="1025424"/>
                </a:cubicBezTo>
                <a:lnTo>
                  <a:pt x="1453107" y="0"/>
                </a:lnTo>
                <a:lnTo>
                  <a:pt x="3894833" y="0"/>
                </a:lnTo>
                <a:lnTo>
                  <a:pt x="3894833" y="3731122"/>
                </a:lnTo>
                <a:cubicBezTo>
                  <a:pt x="3894833" y="3731122"/>
                  <a:pt x="3894833" y="5562417"/>
                  <a:pt x="2110494" y="5656330"/>
                </a:cubicBezTo>
                <a:lnTo>
                  <a:pt x="1842717" y="5656330"/>
                </a:lnTo>
                <a:cubicBezTo>
                  <a:pt x="1467066" y="5628410"/>
                  <a:pt x="0" y="5413934"/>
                  <a:pt x="0" y="3731122"/>
                </a:cubicBezTo>
                <a:lnTo>
                  <a:pt x="0" y="2120572"/>
                </a:lnTo>
                <a:lnTo>
                  <a:pt x="7266" y="2123266"/>
                </a:lnTo>
                <a:cubicBezTo>
                  <a:pt x="54929" y="2136948"/>
                  <a:pt x="109301" y="2144761"/>
                  <a:pt x="171328" y="2144761"/>
                </a:cubicBezTo>
                <a:lnTo>
                  <a:pt x="189095" y="2144761"/>
                </a:lnTo>
                <a:cubicBezTo>
                  <a:pt x="194172" y="2144761"/>
                  <a:pt x="691654" y="2138415"/>
                  <a:pt x="691654" y="1639663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8B26E3-C9CA-4CFF-8221-19518F497FF4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Graphic 12">
            <a:extLst>
              <a:ext uri="{FF2B5EF4-FFF2-40B4-BE49-F238E27FC236}">
                <a16:creationId xmlns:a16="http://schemas.microsoft.com/office/drawing/2014/main" id="{A9957602-C843-44E0-A93F-66AF5A6A0F0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0023" y="908050"/>
            <a:ext cx="4503295" cy="7826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LAYOUT 02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492975F-6F5D-4157-A751-54BACCCF1800}"/>
              </a:ext>
            </a:extLst>
          </p:cNvPr>
          <p:cNvSpPr/>
          <p:nvPr/>
        </p:nvSpPr>
        <p:spPr>
          <a:xfrm>
            <a:off x="5492146" y="-12675"/>
            <a:ext cx="545708" cy="3819957"/>
          </a:xfrm>
          <a:custGeom>
            <a:avLst/>
            <a:gdLst>
              <a:gd name="connsiteX0" fmla="*/ 12675 w 545708"/>
              <a:gd name="connsiteY0" fmla="*/ 12675 h 3819957"/>
              <a:gd name="connsiteX1" fmla="*/ 12675 w 545708"/>
              <a:gd name="connsiteY1" fmla="*/ 3550894 h 3819957"/>
              <a:gd name="connsiteX2" fmla="*/ 271569 w 545708"/>
              <a:gd name="connsiteY2" fmla="*/ 3814865 h 3819957"/>
              <a:gd name="connsiteX3" fmla="*/ 281722 w 545708"/>
              <a:gd name="connsiteY3" fmla="*/ 3814865 h 3819957"/>
              <a:gd name="connsiteX4" fmla="*/ 540616 w 545708"/>
              <a:gd name="connsiteY4" fmla="*/ 3550894 h 3819957"/>
              <a:gd name="connsiteX5" fmla="*/ 540616 w 545708"/>
              <a:gd name="connsiteY5" fmla="*/ 12675 h 3819957"/>
              <a:gd name="connsiteX6" fmla="*/ 12675 w 545708"/>
              <a:gd name="connsiteY6" fmla="*/ 12675 h 381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708" h="3819957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C50EDEB-35C1-4DED-A608-A0EAA8DE5404}"/>
              </a:ext>
            </a:extLst>
          </p:cNvPr>
          <p:cNvSpPr/>
          <p:nvPr/>
        </p:nvSpPr>
        <p:spPr>
          <a:xfrm>
            <a:off x="5479455" y="-12675"/>
            <a:ext cx="571090" cy="3832648"/>
          </a:xfrm>
          <a:custGeom>
            <a:avLst/>
            <a:gdLst>
              <a:gd name="connsiteX0" fmla="*/ 540616 w 571089"/>
              <a:gd name="connsiteY0" fmla="*/ 12675 h 3832648"/>
              <a:gd name="connsiteX1" fmla="*/ 540616 w 571089"/>
              <a:gd name="connsiteY1" fmla="*/ 3550894 h 3832648"/>
              <a:gd name="connsiteX2" fmla="*/ 294413 w 571089"/>
              <a:gd name="connsiteY2" fmla="*/ 3802174 h 3832648"/>
              <a:gd name="connsiteX3" fmla="*/ 284260 w 571089"/>
              <a:gd name="connsiteY3" fmla="*/ 3802174 h 3832648"/>
              <a:gd name="connsiteX4" fmla="*/ 38056 w 571089"/>
              <a:gd name="connsiteY4" fmla="*/ 3550894 h 3832648"/>
              <a:gd name="connsiteX5" fmla="*/ 38056 w 571089"/>
              <a:gd name="connsiteY5" fmla="*/ 12675 h 3832648"/>
              <a:gd name="connsiteX6" fmla="*/ 12675 w 571089"/>
              <a:gd name="connsiteY6" fmla="*/ 12675 h 3832648"/>
              <a:gd name="connsiteX7" fmla="*/ 12675 w 571089"/>
              <a:gd name="connsiteY7" fmla="*/ 3550894 h 3832648"/>
              <a:gd name="connsiteX8" fmla="*/ 284260 w 571089"/>
              <a:gd name="connsiteY8" fmla="*/ 3827556 h 3832648"/>
              <a:gd name="connsiteX9" fmla="*/ 294413 w 571089"/>
              <a:gd name="connsiteY9" fmla="*/ 3827556 h 3832648"/>
              <a:gd name="connsiteX10" fmla="*/ 565998 w 571089"/>
              <a:gd name="connsiteY10" fmla="*/ 3550894 h 3832648"/>
              <a:gd name="connsiteX11" fmla="*/ 565998 w 571089"/>
              <a:gd name="connsiteY11" fmla="*/ 12675 h 3832648"/>
              <a:gd name="connsiteX12" fmla="*/ 540616 w 571089"/>
              <a:gd name="connsiteY12" fmla="*/ 12675 h 38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089" h="3832648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bg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469DEB5-CC79-4D71-8360-0B10B34244B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10023" y="2050475"/>
            <a:ext cx="4548187" cy="639683"/>
          </a:xfrm>
        </p:spPr>
        <p:txBody>
          <a:bodyPr>
            <a:normAutofit/>
          </a:bodyPr>
          <a:lstStyle>
            <a:lvl1pPr marL="0" indent="0">
              <a:buNone/>
              <a:defRPr sz="1800" b="1" i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9EE0722D-F13C-4FFB-9E31-CC024B92E6C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910023" y="2839714"/>
            <a:ext cx="4548187" cy="2916952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raphic 22">
            <a:extLst>
              <a:ext uri="{FF2B5EF4-FFF2-40B4-BE49-F238E27FC236}">
                <a16:creationId xmlns:a16="http://schemas.microsoft.com/office/drawing/2014/main" id="{827885C7-FA6F-4513-83BC-BEAD42F63D5B}"/>
              </a:ext>
            </a:extLst>
          </p:cNvPr>
          <p:cNvSpPr/>
          <p:nvPr userDrawn="1"/>
        </p:nvSpPr>
        <p:spPr>
          <a:xfrm>
            <a:off x="6981947" y="172667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0961087-B677-45AC-8D02-FEE615D17609}"/>
              </a:ext>
            </a:extLst>
          </p:cNvPr>
          <p:cNvSpPr/>
          <p:nvPr userDrawn="1"/>
        </p:nvSpPr>
        <p:spPr>
          <a:xfrm>
            <a:off x="1069371" y="-12675"/>
            <a:ext cx="1002580" cy="2144760"/>
          </a:xfrm>
          <a:custGeom>
            <a:avLst/>
            <a:gdLst>
              <a:gd name="connsiteX0" fmla="*/ 12675 w 1002580"/>
              <a:gd name="connsiteY0" fmla="*/ 12675 h 2144760"/>
              <a:gd name="connsiteX1" fmla="*/ 12675 w 1002580"/>
              <a:gd name="connsiteY1" fmla="*/ 1652337 h 2144760"/>
              <a:gd name="connsiteX2" fmla="*/ 498736 w 1002580"/>
              <a:gd name="connsiteY2" fmla="*/ 2139668 h 2144760"/>
              <a:gd name="connsiteX3" fmla="*/ 516503 w 1002580"/>
              <a:gd name="connsiteY3" fmla="*/ 2139668 h 2144760"/>
              <a:gd name="connsiteX4" fmla="*/ 1002564 w 1002580"/>
              <a:gd name="connsiteY4" fmla="*/ 1652337 h 2144760"/>
              <a:gd name="connsiteX5" fmla="*/ 1002564 w 1002580"/>
              <a:gd name="connsiteY5" fmla="*/ 12675 h 2144760"/>
              <a:gd name="connsiteX6" fmla="*/ 12675 w 1002580"/>
              <a:gd name="connsiteY6" fmla="*/ 12675 h 214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80" h="214476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02977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01F2DD-BFA9-45C1-B04C-C4016B4D7D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0A2539-76A2-4203-969F-FBF759005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634A0-6FD3-4C62-B4AB-824F99C04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570DF-9BCC-45C4-98BA-34C204D00410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F0735-B98D-4423-8B9E-B157F347D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B77D5-B4ED-4110-BBB0-6D8D272BC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6993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FD91A8-B667-4C19-995D-87F78BDC0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855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9FED3B-02E6-4D5F-AA52-38F0A55FD1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559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AB5CDDB-6EE0-418B-8D2C-549A1D9785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897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64314A-20D6-4153-8289-735D28C75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2F199C1-C09F-425E-A4BB-0D422422B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3AF3A61-681C-4E70-AFC7-629F0D64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9C2350-03CC-4EC6-983C-3BB8191F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F7202A-3D28-4616-9906-383F17BC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60360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D6E0F90B-941A-45B6-85DA-E0D4E7977C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71770" y="1483675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853" y="1231900"/>
            <a:ext cx="4503295" cy="7826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LAYOUT 02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82903A57-2768-42F8-A5EA-4C19B9049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67" y="3889184"/>
            <a:ext cx="4548187" cy="170822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46691B2-7AF3-4CAC-A285-36444A9101D9}"/>
              </a:ext>
            </a:extLst>
          </p:cNvPr>
          <p:cNvSpPr/>
          <p:nvPr userDrawn="1"/>
        </p:nvSpPr>
        <p:spPr>
          <a:xfrm>
            <a:off x="12193179" y="4156602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E8ACF66-A148-4D4F-A35C-837CDC6B154D}"/>
              </a:ext>
            </a:extLst>
          </p:cNvPr>
          <p:cNvSpPr/>
          <p:nvPr userDrawn="1"/>
        </p:nvSpPr>
        <p:spPr>
          <a:xfrm>
            <a:off x="12193179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F10B1F7-5633-4C8B-A868-72D9C782CBA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1115" y="2374900"/>
            <a:ext cx="4565650" cy="701675"/>
          </a:xfrm>
        </p:spPr>
        <p:txBody>
          <a:bodyPr>
            <a:noAutofit/>
          </a:bodyPr>
          <a:lstStyle>
            <a:lvl1pPr marL="0" indent="0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CBA9BCD0-48BA-4D5B-8871-61204EACE422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1115" y="3165301"/>
            <a:ext cx="4583113" cy="689525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086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6F44C9A9-0E74-4918-9B66-273196D2956C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4FD74D9D-1BEE-4A13-ABAA-5FBA5C4D1BF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1050"/>
            <a:ext cx="10515600" cy="676275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COMPARISON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FDBBD-D278-4F5A-BD28-172F5B157E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93286" y="2959593"/>
            <a:ext cx="4183650" cy="365125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066" y="1898650"/>
            <a:ext cx="10515599" cy="70167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258EB2BC-F42B-4177-83EB-F2D2BF76129C}"/>
              </a:ext>
            </a:extLst>
          </p:cNvPr>
          <p:cNvSpPr/>
          <p:nvPr userDrawn="1"/>
        </p:nvSpPr>
        <p:spPr>
          <a:xfrm>
            <a:off x="3019044" y="1583026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55960" y="2959593"/>
            <a:ext cx="4183650" cy="365125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2 TITLE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D0525F80-1CD7-406E-A2B0-ACB0CD78A3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1311" y="3294245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985" y="3294245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F4C9083C-573A-4951-8064-8A2074E45857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24D028E-B0C2-46BA-B6A7-734B26FEA98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FD2C3DF-070C-48BB-8EC1-3FE31FCD20DC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503CC8C-61AD-4DAB-B26E-509EA44669D4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BB58BBD-BF4B-44A6-A2C8-AF1BE81D516E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02EAB3F-89ED-4532-AC15-8D6D0DE40EE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14D3737-C4D1-46DE-A197-29A638CA1F3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682737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6BE8D45D-1E08-4F59-96CC-EA53D7CA6AB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8E968353-82DA-42A2-88B6-AEFCF124AF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753" y="1474969"/>
            <a:ext cx="4395258" cy="6762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CHART SLIDE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9889" y="2592569"/>
            <a:ext cx="5630885" cy="70167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26385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30%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386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9080FED-3BFC-4CCC-8B5A-A2942CA5CF3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26410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10%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E7EC8229-D712-4FD1-990B-9212FC211A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6411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7341020-DCB7-4CC5-BE55-AAAF421822E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065899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25%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B1896019-AE20-47E2-AA66-ED9D16B2DA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5900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12C49D2-92E0-4567-8BD4-9B8FC0536701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8065924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10%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6B5DA211-72E1-4B00-AA61-980CE5A345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5925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A7CF7C63-619A-46EE-AF36-FCA26441A064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005413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20%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2E0EA61-C10D-4760-B03F-F27BCF1FC2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05414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A3A14FA-D9E9-4000-B30C-14CADBFE48F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005438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0FBCB607-92E0-4206-871B-10CAEB3377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05439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19" name="Chart Placeholder 18">
            <a:extLst>
              <a:ext uri="{FF2B5EF4-FFF2-40B4-BE49-F238E27FC236}">
                <a16:creationId xmlns:a16="http://schemas.microsoft.com/office/drawing/2014/main" id="{08CD548A-F4DA-41C7-BC55-620C696D5A6A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911225" y="908050"/>
            <a:ext cx="4284663" cy="43656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chart</a:t>
            </a:r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D0A213E0-4DC9-4F6A-98B8-21DE9AE2D9B0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4312820-32BB-4DFC-B775-2031DE03F33E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9B4581F-B122-40B8-BE37-64894A713B38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7CF8C75-A610-43BA-923F-335A6051357D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793F9B-5B71-414E-9CB2-2B76F8308871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807DE94-0E8D-4E1B-A7D2-E0F91AF2E54C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BC592BA-C191-49B5-8F41-8E14CFFDAC4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Graphic 50">
            <a:extLst>
              <a:ext uri="{FF2B5EF4-FFF2-40B4-BE49-F238E27FC236}">
                <a16:creationId xmlns:a16="http://schemas.microsoft.com/office/drawing/2014/main" id="{33AA43FA-C2DC-406C-BFE6-A2A804112236}"/>
              </a:ext>
            </a:extLst>
          </p:cNvPr>
          <p:cNvSpPr/>
          <p:nvPr/>
        </p:nvSpPr>
        <p:spPr>
          <a:xfrm>
            <a:off x="5731819" y="2267879"/>
            <a:ext cx="3016875" cy="165305"/>
          </a:xfrm>
          <a:custGeom>
            <a:avLst/>
            <a:gdLst>
              <a:gd name="connsiteX0" fmla="*/ 2957222 w 3016875"/>
              <a:gd name="connsiteY0" fmla="*/ 159503 h 165304"/>
              <a:gd name="connsiteX1" fmla="*/ 71329 w 3016875"/>
              <a:gd name="connsiteY1" fmla="*/ 159503 h 165304"/>
              <a:gd name="connsiteX2" fmla="*/ 9059 w 3016875"/>
              <a:gd name="connsiteY2" fmla="*/ 84480 h 165304"/>
              <a:gd name="connsiteX3" fmla="*/ 9059 w 3016875"/>
              <a:gd name="connsiteY3" fmla="*/ 84480 h 165304"/>
              <a:gd name="connsiteX4" fmla="*/ 71329 w 3016875"/>
              <a:gd name="connsiteY4" fmla="*/ 10729 h 165304"/>
              <a:gd name="connsiteX5" fmla="*/ 2956149 w 3016875"/>
              <a:gd name="connsiteY5" fmla="*/ 10729 h 165304"/>
              <a:gd name="connsiteX6" fmla="*/ 3018419 w 3016875"/>
              <a:gd name="connsiteY6" fmla="*/ 84480 h 165304"/>
              <a:gd name="connsiteX7" fmla="*/ 3018419 w 3016875"/>
              <a:gd name="connsiteY7" fmla="*/ 84480 h 165304"/>
              <a:gd name="connsiteX8" fmla="*/ 2957222 w 3016875"/>
              <a:gd name="connsiteY8" fmla="*/ 159503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875" h="165304">
                <a:moveTo>
                  <a:pt x="2957222" y="159503"/>
                </a:moveTo>
                <a:lnTo>
                  <a:pt x="71329" y="159503"/>
                </a:lnTo>
                <a:cubicBezTo>
                  <a:pt x="36973" y="159503"/>
                  <a:pt x="9059" y="125171"/>
                  <a:pt x="9059" y="84480"/>
                </a:cubicBezTo>
                <a:lnTo>
                  <a:pt x="9059" y="84480"/>
                </a:lnTo>
                <a:cubicBezTo>
                  <a:pt x="9059" y="43790"/>
                  <a:pt x="36973" y="10729"/>
                  <a:pt x="71329" y="10729"/>
                </a:cubicBezTo>
                <a:lnTo>
                  <a:pt x="2956149" y="10729"/>
                </a:lnTo>
                <a:cubicBezTo>
                  <a:pt x="2990505" y="10729"/>
                  <a:pt x="3018419" y="43790"/>
                  <a:pt x="3018419" y="84480"/>
                </a:cubicBezTo>
                <a:lnTo>
                  <a:pt x="3018419" y="84480"/>
                </a:lnTo>
                <a:cubicBezTo>
                  <a:pt x="3019492" y="125171"/>
                  <a:pt x="2991578" y="159503"/>
                  <a:pt x="2957222" y="159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716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095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>
            <a:extLst>
              <a:ext uri="{FF2B5EF4-FFF2-40B4-BE49-F238E27FC236}">
                <a16:creationId xmlns:a16="http://schemas.microsoft.com/office/drawing/2014/main" id="{F21AF1E2-466C-487E-86AF-CA6FFFCA272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Graphic 12">
            <a:extLst>
              <a:ext uri="{FF2B5EF4-FFF2-40B4-BE49-F238E27FC236}">
                <a16:creationId xmlns:a16="http://schemas.microsoft.com/office/drawing/2014/main" id="{531F1BC1-79BD-45BA-B27E-7A2C62A65EC9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744" y="2134675"/>
            <a:ext cx="3403308" cy="6762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TABLE SLIDE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9405" y="3252275"/>
            <a:ext cx="3396171" cy="1846732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able Placeholder 17">
            <a:extLst>
              <a:ext uri="{FF2B5EF4-FFF2-40B4-BE49-F238E27FC236}">
                <a16:creationId xmlns:a16="http://schemas.microsoft.com/office/drawing/2014/main" id="{3AF64257-E00C-4FE5-925B-A78911D1D2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24400" y="1493214"/>
            <a:ext cx="6561138" cy="384713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table</a:t>
            </a:r>
            <a:endParaRPr lang="ru-RU" dirty="0"/>
          </a:p>
        </p:txBody>
      </p:sp>
      <p:grpSp>
        <p:nvGrpSpPr>
          <p:cNvPr id="45" name="Graphic 39">
            <a:extLst>
              <a:ext uri="{FF2B5EF4-FFF2-40B4-BE49-F238E27FC236}">
                <a16:creationId xmlns:a16="http://schemas.microsoft.com/office/drawing/2014/main" id="{2B29CFAD-7DFA-43C8-BC78-F666303C4A65}"/>
              </a:ext>
            </a:extLst>
          </p:cNvPr>
          <p:cNvGrpSpPr/>
          <p:nvPr userDrawn="1"/>
        </p:nvGrpSpPr>
        <p:grpSpPr>
          <a:xfrm flipH="1">
            <a:off x="-3477" y="0"/>
            <a:ext cx="2188800" cy="1933794"/>
            <a:chOff x="10003200" y="0"/>
            <a:chExt cx="2188800" cy="1933794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709766F-07C2-47E0-94AE-482595B63D17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9F02ED7-2803-4FC7-8D17-DB9AF81B2257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715C276-3245-4E87-976F-10DC35AF0E89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D4F9402-D548-4465-B31D-5C89E49D8F2D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4C16800-96DF-4B5C-B15B-EB27E1475EB3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E9DBF7F-0A02-4C85-A28D-3C88C66B3486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Graphic 54">
            <a:extLst>
              <a:ext uri="{FF2B5EF4-FFF2-40B4-BE49-F238E27FC236}">
                <a16:creationId xmlns:a16="http://schemas.microsoft.com/office/drawing/2014/main" id="{A1820133-6B1B-4297-8A79-2E89B2C7199B}"/>
              </a:ext>
            </a:extLst>
          </p:cNvPr>
          <p:cNvSpPr/>
          <p:nvPr/>
        </p:nvSpPr>
        <p:spPr>
          <a:xfrm>
            <a:off x="895660" y="2912161"/>
            <a:ext cx="2781900" cy="165305"/>
          </a:xfrm>
          <a:custGeom>
            <a:avLst/>
            <a:gdLst>
              <a:gd name="connsiteX0" fmla="*/ 2726257 w 2781900"/>
              <a:gd name="connsiteY0" fmla="*/ 158686 h 165304"/>
              <a:gd name="connsiteX1" fmla="*/ 65137 w 2781900"/>
              <a:gd name="connsiteY1" fmla="*/ 158686 h 165304"/>
              <a:gd name="connsiteX2" fmla="*/ 7717 w 2781900"/>
              <a:gd name="connsiteY2" fmla="*/ 83663 h 165304"/>
              <a:gd name="connsiteX3" fmla="*/ 7717 w 2781900"/>
              <a:gd name="connsiteY3" fmla="*/ 83663 h 165304"/>
              <a:gd name="connsiteX4" fmla="*/ 65137 w 2781900"/>
              <a:gd name="connsiteY4" fmla="*/ 9911 h 165304"/>
              <a:gd name="connsiteX5" fmla="*/ 2725267 w 2781900"/>
              <a:gd name="connsiteY5" fmla="*/ 9911 h 165304"/>
              <a:gd name="connsiteX6" fmla="*/ 2782687 w 2781900"/>
              <a:gd name="connsiteY6" fmla="*/ 83663 h 165304"/>
              <a:gd name="connsiteX7" fmla="*/ 2782687 w 2781900"/>
              <a:gd name="connsiteY7" fmla="*/ 83663 h 165304"/>
              <a:gd name="connsiteX8" fmla="*/ 2726257 w 2781900"/>
              <a:gd name="connsiteY8" fmla="*/ 158686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900" h="165304">
                <a:moveTo>
                  <a:pt x="2726257" y="158686"/>
                </a:moveTo>
                <a:lnTo>
                  <a:pt x="65137" y="158686"/>
                </a:lnTo>
                <a:cubicBezTo>
                  <a:pt x="33457" y="158686"/>
                  <a:pt x="7717" y="124353"/>
                  <a:pt x="7717" y="83663"/>
                </a:cubicBezTo>
                <a:lnTo>
                  <a:pt x="7717" y="83663"/>
                </a:lnTo>
                <a:cubicBezTo>
                  <a:pt x="7717" y="42972"/>
                  <a:pt x="33457" y="9911"/>
                  <a:pt x="65137" y="9911"/>
                </a:cubicBezTo>
                <a:lnTo>
                  <a:pt x="2725267" y="9911"/>
                </a:lnTo>
                <a:cubicBezTo>
                  <a:pt x="2756947" y="9911"/>
                  <a:pt x="2782687" y="42972"/>
                  <a:pt x="2782687" y="83663"/>
                </a:cubicBezTo>
                <a:lnTo>
                  <a:pt x="2782687" y="83663"/>
                </a:lnTo>
                <a:cubicBezTo>
                  <a:pt x="2783677" y="124353"/>
                  <a:pt x="2757937" y="158686"/>
                  <a:pt x="2726257" y="1586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899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622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3767FEE9-DC75-4465-BA6B-06E00CF6A2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0660" cy="5569499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3A0902BC-58E0-4395-9D80-6CF5CA0FAAB0}"/>
              </a:ext>
            </a:extLst>
          </p:cNvPr>
          <p:cNvSpPr/>
          <p:nvPr/>
        </p:nvSpPr>
        <p:spPr>
          <a:xfrm>
            <a:off x="7345849" y="-12701"/>
            <a:ext cx="4851878" cy="2298926"/>
          </a:xfrm>
          <a:custGeom>
            <a:avLst/>
            <a:gdLst>
              <a:gd name="connsiteX0" fmla="*/ 4844811 w 4851877"/>
              <a:gd name="connsiteY0" fmla="*/ 12701 h 2298926"/>
              <a:gd name="connsiteX1" fmla="*/ 2851985 w 4851877"/>
              <a:gd name="connsiteY1" fmla="*/ 12701 h 2298926"/>
              <a:gd name="connsiteX2" fmla="*/ 371430 w 4851877"/>
              <a:gd name="connsiteY2" fmla="*/ 1235832 h 2298926"/>
              <a:gd name="connsiteX3" fmla="*/ 72951 w 4851877"/>
              <a:gd name="connsiteY3" fmla="*/ 1977585 h 2298926"/>
              <a:gd name="connsiteX4" fmla="*/ 81842 w 4851877"/>
              <a:gd name="connsiteY4" fmla="*/ 1995367 h 2298926"/>
              <a:gd name="connsiteX5" fmla="*/ 851538 w 4851877"/>
              <a:gd name="connsiteY5" fmla="*/ 2210018 h 2298926"/>
              <a:gd name="connsiteX6" fmla="*/ 4844811 w 4851877"/>
              <a:gd name="connsiteY6" fmla="*/ 240054 h 2298926"/>
              <a:gd name="connsiteX7" fmla="*/ 4844811 w 4851877"/>
              <a:gd name="connsiteY7" fmla="*/ 12701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98926">
                <a:moveTo>
                  <a:pt x="4844811" y="12701"/>
                </a:moveTo>
                <a:lnTo>
                  <a:pt x="2851985" y="12701"/>
                </a:lnTo>
                <a:lnTo>
                  <a:pt x="371430" y="1235832"/>
                </a:lnTo>
                <a:cubicBezTo>
                  <a:pt x="371430" y="1235832"/>
                  <a:pt x="-163292" y="1500018"/>
                  <a:pt x="72951" y="1977585"/>
                </a:cubicBezTo>
                <a:lnTo>
                  <a:pt x="81842" y="1995367"/>
                </a:lnTo>
                <a:cubicBezTo>
                  <a:pt x="81842" y="1995367"/>
                  <a:pt x="316815" y="2472934"/>
                  <a:pt x="851538" y="2210018"/>
                </a:cubicBezTo>
                <a:lnTo>
                  <a:pt x="4844811" y="240054"/>
                </a:lnTo>
                <a:lnTo>
                  <a:pt x="484481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5DCE3DA5-C000-4DAD-8FCD-9A285AB48C83}"/>
              </a:ext>
            </a:extLst>
          </p:cNvPr>
          <p:cNvSpPr/>
          <p:nvPr/>
        </p:nvSpPr>
        <p:spPr>
          <a:xfrm>
            <a:off x="9782306" y="458515"/>
            <a:ext cx="2413238" cy="2578354"/>
          </a:xfrm>
          <a:custGeom>
            <a:avLst/>
            <a:gdLst>
              <a:gd name="connsiteX0" fmla="*/ 2408354 w 2413237"/>
              <a:gd name="connsiteY0" fmla="*/ 12701 h 2578353"/>
              <a:gd name="connsiteX1" fmla="*/ 487924 w 2413237"/>
              <a:gd name="connsiteY1" fmla="*/ 960215 h 2578353"/>
              <a:gd name="connsiteX2" fmla="*/ 113238 w 2413237"/>
              <a:gd name="connsiteY2" fmla="*/ 2062683 h 2578353"/>
              <a:gd name="connsiteX3" fmla="*/ 127209 w 2413237"/>
              <a:gd name="connsiteY3" fmla="*/ 2090626 h 2578353"/>
              <a:gd name="connsiteX4" fmla="*/ 1229678 w 2413237"/>
              <a:gd name="connsiteY4" fmla="*/ 2465313 h 2578353"/>
              <a:gd name="connsiteX5" fmla="*/ 2408354 w 2413237"/>
              <a:gd name="connsiteY5" fmla="*/ 1883595 h 2578353"/>
              <a:gd name="connsiteX6" fmla="*/ 2408354 w 2413237"/>
              <a:gd name="connsiteY6" fmla="*/ 12701 h 257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3">
                <a:moveTo>
                  <a:pt x="2408354" y="12701"/>
                </a:moveTo>
                <a:lnTo>
                  <a:pt x="487924" y="960215"/>
                </a:lnTo>
                <a:cubicBezTo>
                  <a:pt x="487924" y="960215"/>
                  <a:pt x="-250018" y="1324740"/>
                  <a:pt x="113238" y="2062683"/>
                </a:cubicBezTo>
                <a:lnTo>
                  <a:pt x="127209" y="2090626"/>
                </a:lnTo>
                <a:cubicBezTo>
                  <a:pt x="127209" y="2090626"/>
                  <a:pt x="491735" y="2828568"/>
                  <a:pt x="1229678" y="2465313"/>
                </a:cubicBezTo>
                <a:lnTo>
                  <a:pt x="2408354" y="1883595"/>
                </a:lnTo>
                <a:lnTo>
                  <a:pt x="240835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EAE88C29-9AC8-4A6D-9141-98B2210C7466}"/>
              </a:ext>
            </a:extLst>
          </p:cNvPr>
          <p:cNvSpPr/>
          <p:nvPr/>
        </p:nvSpPr>
        <p:spPr>
          <a:xfrm>
            <a:off x="-12701" y="2355829"/>
            <a:ext cx="2857781" cy="2298926"/>
          </a:xfrm>
          <a:custGeom>
            <a:avLst/>
            <a:gdLst>
              <a:gd name="connsiteX0" fmla="*/ 2782844 w 2857781"/>
              <a:gd name="connsiteY0" fmla="*/ 306353 h 2298926"/>
              <a:gd name="connsiteX1" fmla="*/ 2013148 w 2857781"/>
              <a:gd name="connsiteY1" fmla="*/ 91702 h 2298926"/>
              <a:gd name="connsiteX2" fmla="*/ 12701 w 2857781"/>
              <a:gd name="connsiteY2" fmla="*/ 1078589 h 2298926"/>
              <a:gd name="connsiteX3" fmla="*/ 12701 w 2857781"/>
              <a:gd name="connsiteY3" fmla="*/ 2289019 h 2298926"/>
              <a:gd name="connsiteX4" fmla="*/ 2491985 w 2857781"/>
              <a:gd name="connsiteY4" fmla="*/ 1065888 h 2298926"/>
              <a:gd name="connsiteX5" fmla="*/ 2790465 w 2857781"/>
              <a:gd name="connsiteY5" fmla="*/ 324135 h 2298926"/>
              <a:gd name="connsiteX6" fmla="*/ 2782844 w 2857781"/>
              <a:gd name="connsiteY6" fmla="*/ 306353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81" h="2298926">
                <a:moveTo>
                  <a:pt x="2782844" y="306353"/>
                </a:moveTo>
                <a:cubicBezTo>
                  <a:pt x="2782844" y="306353"/>
                  <a:pt x="2547871" y="-171214"/>
                  <a:pt x="2013148" y="91702"/>
                </a:cubicBezTo>
                <a:lnTo>
                  <a:pt x="12701" y="1078589"/>
                </a:lnTo>
                <a:lnTo>
                  <a:pt x="12701" y="2289019"/>
                </a:lnTo>
                <a:lnTo>
                  <a:pt x="2491985" y="1065888"/>
                </a:lnTo>
                <a:cubicBezTo>
                  <a:pt x="2491985" y="1065888"/>
                  <a:pt x="3026708" y="801702"/>
                  <a:pt x="2790465" y="324135"/>
                </a:cubicBezTo>
                <a:lnTo>
                  <a:pt x="2782844" y="306353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F8CA5B8-0BAD-4554-87FE-E0910E6CD5C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Graphic 12">
            <a:extLst>
              <a:ext uri="{FF2B5EF4-FFF2-40B4-BE49-F238E27FC236}">
                <a16:creationId xmlns:a16="http://schemas.microsoft.com/office/drawing/2014/main" id="{12CBB0CF-5FCC-4507-BD7B-C02386D2A23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9CB2BB-1ED9-489E-8AC7-2A8D8459E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349863"/>
            <a:ext cx="10515600" cy="7826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IMAGE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78B29DA7-7E72-4576-8F68-91B70D11C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12987" y="5718810"/>
            <a:ext cx="7366026" cy="946532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B091E01B-B80B-4194-AC2B-41043EC59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2500" y="5155439"/>
            <a:ext cx="2667000" cy="139903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BE26926-54A6-49D3-95EA-F31F133A0E3B}"/>
              </a:ext>
            </a:extLst>
          </p:cNvPr>
          <p:cNvSpPr/>
          <p:nvPr/>
        </p:nvSpPr>
        <p:spPr>
          <a:xfrm>
            <a:off x="8826099" y="2044901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3AFCA09-1411-4603-AEED-DBD79C4BE2CA}"/>
              </a:ext>
            </a:extLst>
          </p:cNvPr>
          <p:cNvSpPr/>
          <p:nvPr/>
        </p:nvSpPr>
        <p:spPr>
          <a:xfrm>
            <a:off x="8810222" y="2029025"/>
            <a:ext cx="774776" cy="774776"/>
          </a:xfrm>
          <a:custGeom>
            <a:avLst/>
            <a:gdLst>
              <a:gd name="connsiteX0" fmla="*/ 388023 w 774776"/>
              <a:gd name="connsiteY0" fmla="*/ 766521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0 w 774776"/>
              <a:gd name="connsiteY3" fmla="*/ 388023 h 774776"/>
              <a:gd name="connsiteX4" fmla="*/ 388023 w 774776"/>
              <a:gd name="connsiteY4" fmla="*/ 766521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6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1"/>
                </a:moveTo>
                <a:cubicBezTo>
                  <a:pt x="179722" y="766521"/>
                  <a:pt x="9526" y="596324"/>
                  <a:pt x="9526" y="388023"/>
                </a:cubicBezTo>
                <a:cubicBezTo>
                  <a:pt x="9526" y="179723"/>
                  <a:pt x="179722" y="9526"/>
                  <a:pt x="388023" y="9526"/>
                </a:cubicBezTo>
                <a:cubicBezTo>
                  <a:pt x="596323" y="9526"/>
                  <a:pt x="766520" y="179723"/>
                  <a:pt x="766520" y="388023"/>
                </a:cubicBezTo>
                <a:cubicBezTo>
                  <a:pt x="766520" y="596324"/>
                  <a:pt x="596323" y="766521"/>
                  <a:pt x="388023" y="766521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1" y="729687"/>
                  <a:pt x="728416" y="577272"/>
                  <a:pt x="728416" y="389293"/>
                </a:cubicBezTo>
                <a:cubicBezTo>
                  <a:pt x="728416" y="201315"/>
                  <a:pt x="576001" y="48900"/>
                  <a:pt x="388023" y="4890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E4E0103-B430-4F31-B26F-21E197A41135}"/>
              </a:ext>
            </a:extLst>
          </p:cNvPr>
          <p:cNvSpPr/>
          <p:nvPr/>
        </p:nvSpPr>
        <p:spPr>
          <a:xfrm>
            <a:off x="7329938" y="-9526"/>
            <a:ext cx="4864579" cy="2311628"/>
          </a:xfrm>
          <a:custGeom>
            <a:avLst/>
            <a:gdLst>
              <a:gd name="connsiteX0" fmla="*/ 2911080 w 4864578"/>
              <a:gd name="connsiteY0" fmla="*/ 9526 h 2311627"/>
              <a:gd name="connsiteX1" fmla="*/ 2824712 w 4864578"/>
              <a:gd name="connsiteY1" fmla="*/ 9526 h 2311627"/>
              <a:gd name="connsiteX2" fmla="*/ 378451 w 4864578"/>
              <a:gd name="connsiteY2" fmla="*/ 1216145 h 2311627"/>
              <a:gd name="connsiteX3" fmla="*/ 134587 w 4864578"/>
              <a:gd name="connsiteY3" fmla="*/ 1413014 h 2311627"/>
              <a:gd name="connsiteX4" fmla="*/ 71081 w 4864578"/>
              <a:gd name="connsiteY4" fmla="*/ 1983300 h 2311627"/>
              <a:gd name="connsiteX5" fmla="*/ 79972 w 4864578"/>
              <a:gd name="connsiteY5" fmla="*/ 2001082 h 2311627"/>
              <a:gd name="connsiteX6" fmla="*/ 270491 w 4864578"/>
              <a:gd name="connsiteY6" fmla="*/ 2214463 h 2311627"/>
              <a:gd name="connsiteX7" fmla="*/ 561349 w 4864578"/>
              <a:gd name="connsiteY7" fmla="*/ 2304642 h 2311627"/>
              <a:gd name="connsiteX8" fmla="*/ 875070 w 4864578"/>
              <a:gd name="connsiteY8" fmla="*/ 2223354 h 2311627"/>
              <a:gd name="connsiteX9" fmla="*/ 4860722 w 4864578"/>
              <a:gd name="connsiteY9" fmla="*/ 258470 h 2311627"/>
              <a:gd name="connsiteX10" fmla="*/ 4860722 w 4864578"/>
              <a:gd name="connsiteY10" fmla="*/ 216556 h 2311627"/>
              <a:gd name="connsiteX11" fmla="*/ 858558 w 4864578"/>
              <a:gd name="connsiteY11" fmla="*/ 2189061 h 2311627"/>
              <a:gd name="connsiteX12" fmla="*/ 293353 w 4864578"/>
              <a:gd name="connsiteY12" fmla="*/ 2182710 h 2311627"/>
              <a:gd name="connsiteX13" fmla="*/ 114265 w 4864578"/>
              <a:gd name="connsiteY13" fmla="*/ 1983300 h 2311627"/>
              <a:gd name="connsiteX14" fmla="*/ 105374 w 4864578"/>
              <a:gd name="connsiteY14" fmla="*/ 1965519 h 2311627"/>
              <a:gd name="connsiteX15" fmla="*/ 163800 w 4864578"/>
              <a:gd name="connsiteY15" fmla="*/ 1437147 h 2311627"/>
              <a:gd name="connsiteX16" fmla="*/ 396233 w 4864578"/>
              <a:gd name="connsiteY16" fmla="*/ 1249168 h 2311627"/>
              <a:gd name="connsiteX17" fmla="*/ 396233 w 4864578"/>
              <a:gd name="connsiteY17" fmla="*/ 1249168 h 2311627"/>
              <a:gd name="connsiteX18" fmla="*/ 2911080 w 4864578"/>
              <a:gd name="connsiteY18" fmla="*/ 9526 h 231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4578" h="2311627">
                <a:moveTo>
                  <a:pt x="2911080" y="9526"/>
                </a:moveTo>
                <a:lnTo>
                  <a:pt x="2824712" y="9526"/>
                </a:lnTo>
                <a:lnTo>
                  <a:pt x="378451" y="1216145"/>
                </a:lnTo>
                <a:cubicBezTo>
                  <a:pt x="373371" y="1218685"/>
                  <a:pt x="240007" y="1284732"/>
                  <a:pt x="134587" y="1413014"/>
                </a:cubicBezTo>
                <a:cubicBezTo>
                  <a:pt x="35518" y="1532406"/>
                  <a:pt x="-54662" y="1728005"/>
                  <a:pt x="71081" y="1983300"/>
                </a:cubicBezTo>
                <a:lnTo>
                  <a:pt x="79972" y="2001082"/>
                </a:lnTo>
                <a:cubicBezTo>
                  <a:pt x="82512" y="2006163"/>
                  <a:pt x="142208" y="2125554"/>
                  <a:pt x="270491" y="2214463"/>
                </a:cubicBezTo>
                <a:cubicBezTo>
                  <a:pt x="339077" y="2261458"/>
                  <a:pt x="436877" y="2304642"/>
                  <a:pt x="561349" y="2304642"/>
                </a:cubicBezTo>
                <a:cubicBezTo>
                  <a:pt x="651528" y="2304642"/>
                  <a:pt x="755678" y="2283050"/>
                  <a:pt x="875070" y="2223354"/>
                </a:cubicBezTo>
                <a:lnTo>
                  <a:pt x="4860722" y="258470"/>
                </a:lnTo>
                <a:lnTo>
                  <a:pt x="4860722" y="216556"/>
                </a:lnTo>
                <a:lnTo>
                  <a:pt x="858558" y="2189061"/>
                </a:lnTo>
                <a:cubicBezTo>
                  <a:pt x="643907" y="2294481"/>
                  <a:pt x="454659" y="2293211"/>
                  <a:pt x="293353" y="2182710"/>
                </a:cubicBezTo>
                <a:cubicBezTo>
                  <a:pt x="172691" y="2100152"/>
                  <a:pt x="114265" y="1984570"/>
                  <a:pt x="114265" y="1983300"/>
                </a:cubicBezTo>
                <a:lnTo>
                  <a:pt x="105374" y="1965519"/>
                </a:lnTo>
                <a:cubicBezTo>
                  <a:pt x="11385" y="1775000"/>
                  <a:pt x="30437" y="1597182"/>
                  <a:pt x="163800" y="1437147"/>
                </a:cubicBezTo>
                <a:cubicBezTo>
                  <a:pt x="264140" y="1315215"/>
                  <a:pt x="394963" y="1250438"/>
                  <a:pt x="396233" y="1249168"/>
                </a:cubicBezTo>
                <a:lnTo>
                  <a:pt x="396233" y="1249168"/>
                </a:lnTo>
                <a:lnTo>
                  <a:pt x="2911080" y="952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65525C01-736F-4E07-B20A-72ABE0F38C9F}"/>
              </a:ext>
            </a:extLst>
          </p:cNvPr>
          <p:cNvSpPr/>
          <p:nvPr/>
        </p:nvSpPr>
        <p:spPr>
          <a:xfrm>
            <a:off x="9766949" y="442639"/>
            <a:ext cx="2425939" cy="2603756"/>
          </a:xfrm>
          <a:custGeom>
            <a:avLst/>
            <a:gdLst>
              <a:gd name="connsiteX0" fmla="*/ 2423711 w 2425938"/>
              <a:gd name="connsiteY0" fmla="*/ 1877880 h 2603756"/>
              <a:gd name="connsiteX1" fmla="*/ 1236144 w 2425938"/>
              <a:gd name="connsiteY1" fmla="*/ 2463408 h 2603756"/>
              <a:gd name="connsiteX2" fmla="*/ 429615 w 2425938"/>
              <a:gd name="connsiteY2" fmla="*/ 2415143 h 2603756"/>
              <a:gd name="connsiteX3" fmla="*/ 160348 w 2425938"/>
              <a:gd name="connsiteY3" fmla="*/ 2097612 h 2603756"/>
              <a:gd name="connsiteX4" fmla="*/ 146377 w 2425938"/>
              <a:gd name="connsiteY4" fmla="*/ 2069669 h 2603756"/>
              <a:gd name="connsiteX5" fmla="*/ 194642 w 2425938"/>
              <a:gd name="connsiteY5" fmla="*/ 1263139 h 2603756"/>
              <a:gd name="connsiteX6" fmla="*/ 512173 w 2425938"/>
              <a:gd name="connsiteY6" fmla="*/ 993873 h 2603756"/>
              <a:gd name="connsiteX7" fmla="*/ 2423711 w 2425938"/>
              <a:gd name="connsiteY7" fmla="*/ 51440 h 2603756"/>
              <a:gd name="connsiteX8" fmla="*/ 2423711 w 2425938"/>
              <a:gd name="connsiteY8" fmla="*/ 9526 h 2603756"/>
              <a:gd name="connsiteX9" fmla="*/ 494391 w 2425938"/>
              <a:gd name="connsiteY9" fmla="*/ 960850 h 2603756"/>
              <a:gd name="connsiteX10" fmla="*/ 164159 w 2425938"/>
              <a:gd name="connsiteY10" fmla="*/ 1240277 h 2603756"/>
              <a:gd name="connsiteX11" fmla="*/ 112083 w 2425938"/>
              <a:gd name="connsiteY11" fmla="*/ 2088721 h 2603756"/>
              <a:gd name="connsiteX12" fmla="*/ 126055 w 2425938"/>
              <a:gd name="connsiteY12" fmla="*/ 2116664 h 2603756"/>
              <a:gd name="connsiteX13" fmla="*/ 405483 w 2425938"/>
              <a:gd name="connsiteY13" fmla="*/ 2446896 h 2603756"/>
              <a:gd name="connsiteX14" fmla="*/ 851296 w 2425938"/>
              <a:gd name="connsiteY14" fmla="*/ 2601851 h 2603756"/>
              <a:gd name="connsiteX15" fmla="*/ 1252656 w 2425938"/>
              <a:gd name="connsiteY15" fmla="*/ 2498971 h 2603756"/>
              <a:gd name="connsiteX16" fmla="*/ 2422441 w 2425938"/>
              <a:gd name="connsiteY16" fmla="*/ 1922334 h 2603756"/>
              <a:gd name="connsiteX17" fmla="*/ 2422441 w 2425938"/>
              <a:gd name="connsiteY17" fmla="*/ 1877880 h 260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938" h="2603756">
                <a:moveTo>
                  <a:pt x="2423711" y="1877880"/>
                </a:moveTo>
                <a:lnTo>
                  <a:pt x="1236144" y="2463408"/>
                </a:lnTo>
                <a:cubicBezTo>
                  <a:pt x="937665" y="2610742"/>
                  <a:pt x="665858" y="2594231"/>
                  <a:pt x="429615" y="2415143"/>
                </a:cubicBezTo>
                <a:cubicBezTo>
                  <a:pt x="251797" y="2280510"/>
                  <a:pt x="160348" y="2098882"/>
                  <a:pt x="160348" y="2097612"/>
                </a:cubicBezTo>
                <a:lnTo>
                  <a:pt x="146377" y="2069669"/>
                </a:lnTo>
                <a:cubicBezTo>
                  <a:pt x="-957" y="1771190"/>
                  <a:pt x="15554" y="1499383"/>
                  <a:pt x="194642" y="1263139"/>
                </a:cubicBezTo>
                <a:cubicBezTo>
                  <a:pt x="329275" y="1085322"/>
                  <a:pt x="509632" y="995143"/>
                  <a:pt x="512173" y="993873"/>
                </a:cubicBezTo>
                <a:lnTo>
                  <a:pt x="2423711" y="51440"/>
                </a:lnTo>
                <a:lnTo>
                  <a:pt x="2423711" y="9526"/>
                </a:lnTo>
                <a:lnTo>
                  <a:pt x="494391" y="960850"/>
                </a:lnTo>
                <a:cubicBezTo>
                  <a:pt x="486770" y="964660"/>
                  <a:pt x="303873" y="1056109"/>
                  <a:pt x="164159" y="1240277"/>
                </a:cubicBezTo>
                <a:cubicBezTo>
                  <a:pt x="34606" y="1411744"/>
                  <a:pt x="-80976" y="1697522"/>
                  <a:pt x="112083" y="2088721"/>
                </a:cubicBezTo>
                <a:lnTo>
                  <a:pt x="126055" y="2116664"/>
                </a:lnTo>
                <a:cubicBezTo>
                  <a:pt x="129865" y="2124284"/>
                  <a:pt x="221315" y="2307182"/>
                  <a:pt x="405483" y="2446896"/>
                </a:cubicBezTo>
                <a:cubicBezTo>
                  <a:pt x="510903" y="2526914"/>
                  <a:pt x="660778" y="2601851"/>
                  <a:pt x="851296" y="2601851"/>
                </a:cubicBezTo>
                <a:cubicBezTo>
                  <a:pt x="969418" y="2601851"/>
                  <a:pt x="1104052" y="2572638"/>
                  <a:pt x="1252656" y="2498971"/>
                </a:cubicBezTo>
                <a:lnTo>
                  <a:pt x="2422441" y="1922334"/>
                </a:lnTo>
                <a:lnTo>
                  <a:pt x="2422441" y="187788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49472789-B79C-464F-9D88-E51F8B5062D3}"/>
              </a:ext>
            </a:extLst>
          </p:cNvPr>
          <p:cNvSpPr/>
          <p:nvPr userDrawn="1"/>
        </p:nvSpPr>
        <p:spPr>
          <a:xfrm>
            <a:off x="-9526" y="2340318"/>
            <a:ext cx="2870483" cy="2540250"/>
          </a:xfrm>
          <a:custGeom>
            <a:avLst/>
            <a:gdLst>
              <a:gd name="connsiteX0" fmla="*/ 2481189 w 2870482"/>
              <a:gd name="connsiteY0" fmla="*/ 1064887 h 2540250"/>
              <a:gd name="connsiteX1" fmla="*/ 1678470 w 2870482"/>
              <a:gd name="connsiteY1" fmla="*/ 1461166 h 2540250"/>
              <a:gd name="connsiteX2" fmla="*/ 1406664 w 2870482"/>
              <a:gd name="connsiteY2" fmla="*/ 1448465 h 2540250"/>
              <a:gd name="connsiteX3" fmla="*/ 9526 w 2870482"/>
              <a:gd name="connsiteY3" fmla="*/ 2136873 h 2540250"/>
              <a:gd name="connsiteX4" fmla="*/ 9526 w 2870482"/>
              <a:gd name="connsiteY4" fmla="*/ 2531882 h 2540250"/>
              <a:gd name="connsiteX5" fmla="*/ 1564159 w 2870482"/>
              <a:gd name="connsiteY5" fmla="*/ 1765996 h 2540250"/>
              <a:gd name="connsiteX6" fmla="*/ 1708953 w 2870482"/>
              <a:gd name="connsiteY6" fmla="*/ 1500540 h 2540250"/>
              <a:gd name="connsiteX7" fmla="*/ 1706413 w 2870482"/>
              <a:gd name="connsiteY7" fmla="*/ 1494189 h 2540250"/>
              <a:gd name="connsiteX8" fmla="*/ 1703873 w 2870482"/>
              <a:gd name="connsiteY8" fmla="*/ 1490379 h 2540250"/>
              <a:gd name="connsiteX9" fmla="*/ 2498971 w 2870482"/>
              <a:gd name="connsiteY9" fmla="*/ 1097910 h 2540250"/>
              <a:gd name="connsiteX10" fmla="*/ 2806341 w 2870482"/>
              <a:gd name="connsiteY10" fmla="*/ 330755 h 2540250"/>
              <a:gd name="connsiteX11" fmla="*/ 2797450 w 2870482"/>
              <a:gd name="connsiteY11" fmla="*/ 312973 h 2540250"/>
              <a:gd name="connsiteX12" fmla="*/ 2002352 w 2870482"/>
              <a:gd name="connsiteY12" fmla="*/ 90701 h 2540250"/>
              <a:gd name="connsiteX13" fmla="*/ 9526 w 2870482"/>
              <a:gd name="connsiteY13" fmla="*/ 1073778 h 2540250"/>
              <a:gd name="connsiteX14" fmla="*/ 9526 w 2870482"/>
              <a:gd name="connsiteY14" fmla="*/ 1115692 h 2540250"/>
              <a:gd name="connsiteX15" fmla="*/ 2017594 w 2870482"/>
              <a:gd name="connsiteY15" fmla="*/ 124994 h 2540250"/>
              <a:gd name="connsiteX16" fmla="*/ 2582799 w 2870482"/>
              <a:gd name="connsiteY16" fmla="*/ 131345 h 2540250"/>
              <a:gd name="connsiteX17" fmla="*/ 2761887 w 2870482"/>
              <a:gd name="connsiteY17" fmla="*/ 330755 h 2540250"/>
              <a:gd name="connsiteX18" fmla="*/ 2770778 w 2870482"/>
              <a:gd name="connsiteY18" fmla="*/ 348536 h 2540250"/>
              <a:gd name="connsiteX19" fmla="*/ 2712352 w 2870482"/>
              <a:gd name="connsiteY19" fmla="*/ 876908 h 2540250"/>
              <a:gd name="connsiteX20" fmla="*/ 2481189 w 2870482"/>
              <a:gd name="connsiteY20" fmla="*/ 1064887 h 2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0482" h="2540250">
                <a:moveTo>
                  <a:pt x="2481189" y="1064887"/>
                </a:moveTo>
                <a:lnTo>
                  <a:pt x="1678470" y="1461166"/>
                </a:lnTo>
                <a:cubicBezTo>
                  <a:pt x="1640366" y="1423062"/>
                  <a:pt x="1556538" y="1374797"/>
                  <a:pt x="1406664" y="1448465"/>
                </a:cubicBezTo>
                <a:lnTo>
                  <a:pt x="9526" y="2136873"/>
                </a:lnTo>
                <a:lnTo>
                  <a:pt x="9526" y="2531882"/>
                </a:lnTo>
                <a:lnTo>
                  <a:pt x="1564159" y="1765996"/>
                </a:lnTo>
                <a:cubicBezTo>
                  <a:pt x="1564159" y="1765996"/>
                  <a:pt x="1785161" y="1656765"/>
                  <a:pt x="1708953" y="1500540"/>
                </a:cubicBezTo>
                <a:lnTo>
                  <a:pt x="1706413" y="1494189"/>
                </a:lnTo>
                <a:cubicBezTo>
                  <a:pt x="1706413" y="1494189"/>
                  <a:pt x="1705143" y="1492919"/>
                  <a:pt x="1703873" y="1490379"/>
                </a:cubicBezTo>
                <a:lnTo>
                  <a:pt x="2498971" y="1097910"/>
                </a:lnTo>
                <a:cubicBezTo>
                  <a:pt x="2504051" y="1095370"/>
                  <a:pt x="3047665" y="819753"/>
                  <a:pt x="2806341" y="330755"/>
                </a:cubicBezTo>
                <a:lnTo>
                  <a:pt x="2797450" y="312973"/>
                </a:lnTo>
                <a:cubicBezTo>
                  <a:pt x="2794910" y="307892"/>
                  <a:pt x="2547236" y="-178566"/>
                  <a:pt x="2002352" y="90701"/>
                </a:cubicBezTo>
                <a:lnTo>
                  <a:pt x="9526" y="1073778"/>
                </a:lnTo>
                <a:lnTo>
                  <a:pt x="9526" y="1115692"/>
                </a:lnTo>
                <a:lnTo>
                  <a:pt x="2017594" y="124994"/>
                </a:lnTo>
                <a:cubicBezTo>
                  <a:pt x="2232245" y="19574"/>
                  <a:pt x="2421493" y="20844"/>
                  <a:pt x="2582799" y="131345"/>
                </a:cubicBezTo>
                <a:cubicBezTo>
                  <a:pt x="2703461" y="213903"/>
                  <a:pt x="2761887" y="329484"/>
                  <a:pt x="2761887" y="330755"/>
                </a:cubicBezTo>
                <a:lnTo>
                  <a:pt x="2770778" y="348536"/>
                </a:lnTo>
                <a:cubicBezTo>
                  <a:pt x="2864767" y="539055"/>
                  <a:pt x="2845715" y="716873"/>
                  <a:pt x="2712352" y="876908"/>
                </a:cubicBezTo>
                <a:cubicBezTo>
                  <a:pt x="2613282" y="998840"/>
                  <a:pt x="2482459" y="1063617"/>
                  <a:pt x="2481189" y="106488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069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DD823940-1850-4484-BDCE-3D9B898D6787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Graphic 12">
            <a:extLst>
              <a:ext uri="{FF2B5EF4-FFF2-40B4-BE49-F238E27FC236}">
                <a16:creationId xmlns:a16="http://schemas.microsoft.com/office/drawing/2014/main" id="{6FFA8582-48C8-4154-ACF0-5F6412FAAE0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FBCC61A6-FEB7-4CD2-9686-FB5F1EB66A10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911225" y="908050"/>
            <a:ext cx="10369550" cy="46609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media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8EAB5B0-43C3-4F9F-98FF-253CBE6C9668}"/>
              </a:ext>
            </a:extLst>
          </p:cNvPr>
          <p:cNvSpPr/>
          <p:nvPr/>
        </p:nvSpPr>
        <p:spPr>
          <a:xfrm>
            <a:off x="8807428" y="2003790"/>
            <a:ext cx="775201" cy="774776"/>
          </a:xfrm>
          <a:custGeom>
            <a:avLst/>
            <a:gdLst>
              <a:gd name="connsiteX0" fmla="*/ 388023 w 774776"/>
              <a:gd name="connsiteY0" fmla="*/ 766520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1 w 774776"/>
              <a:gd name="connsiteY3" fmla="*/ 388023 h 774776"/>
              <a:gd name="connsiteX4" fmla="*/ 388023 w 774776"/>
              <a:gd name="connsiteY4" fmla="*/ 766520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7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0"/>
                </a:moveTo>
                <a:cubicBezTo>
                  <a:pt x="179723" y="766520"/>
                  <a:pt x="9526" y="596324"/>
                  <a:pt x="9526" y="388023"/>
                </a:cubicBezTo>
                <a:cubicBezTo>
                  <a:pt x="9526" y="179723"/>
                  <a:pt x="179723" y="9526"/>
                  <a:pt x="388023" y="9526"/>
                </a:cubicBezTo>
                <a:cubicBezTo>
                  <a:pt x="596324" y="9526"/>
                  <a:pt x="766521" y="179723"/>
                  <a:pt x="766521" y="388023"/>
                </a:cubicBezTo>
                <a:cubicBezTo>
                  <a:pt x="766521" y="596324"/>
                  <a:pt x="596324" y="766520"/>
                  <a:pt x="388023" y="766520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2" y="729687"/>
                  <a:pt x="728417" y="577272"/>
                  <a:pt x="728417" y="389293"/>
                </a:cubicBezTo>
                <a:cubicBezTo>
                  <a:pt x="728417" y="201315"/>
                  <a:pt x="576002" y="48900"/>
                  <a:pt x="388023" y="489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6A97B71-3A84-4844-BDB5-E3F77302BBC0}"/>
              </a:ext>
            </a:extLst>
          </p:cNvPr>
          <p:cNvSpPr/>
          <p:nvPr userDrawn="1"/>
        </p:nvSpPr>
        <p:spPr>
          <a:xfrm>
            <a:off x="9780046" y="430740"/>
            <a:ext cx="2414562" cy="2578354"/>
          </a:xfrm>
          <a:custGeom>
            <a:avLst/>
            <a:gdLst>
              <a:gd name="connsiteX0" fmla="*/ 2412164 w 2413237"/>
              <a:gd name="connsiteY0" fmla="*/ 12701 h 2578354"/>
              <a:gd name="connsiteX1" fmla="*/ 487924 w 2413237"/>
              <a:gd name="connsiteY1" fmla="*/ 962755 h 2578354"/>
              <a:gd name="connsiteX2" fmla="*/ 113238 w 2413237"/>
              <a:gd name="connsiteY2" fmla="*/ 2065224 h 2578354"/>
              <a:gd name="connsiteX3" fmla="*/ 127209 w 2413237"/>
              <a:gd name="connsiteY3" fmla="*/ 2093166 h 2578354"/>
              <a:gd name="connsiteX4" fmla="*/ 1229678 w 2413237"/>
              <a:gd name="connsiteY4" fmla="*/ 2467853 h 2578354"/>
              <a:gd name="connsiteX5" fmla="*/ 2412164 w 2413237"/>
              <a:gd name="connsiteY5" fmla="*/ 1884866 h 2578354"/>
              <a:gd name="connsiteX6" fmla="*/ 2412164 w 2413237"/>
              <a:gd name="connsiteY6" fmla="*/ 12701 h 257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4">
                <a:moveTo>
                  <a:pt x="2412164" y="12701"/>
                </a:moveTo>
                <a:lnTo>
                  <a:pt x="487924" y="962755"/>
                </a:lnTo>
                <a:cubicBezTo>
                  <a:pt x="487924" y="962755"/>
                  <a:pt x="-250018" y="1327281"/>
                  <a:pt x="113238" y="2065224"/>
                </a:cubicBezTo>
                <a:lnTo>
                  <a:pt x="127209" y="2093166"/>
                </a:lnTo>
                <a:cubicBezTo>
                  <a:pt x="127209" y="2093166"/>
                  <a:pt x="491735" y="2831109"/>
                  <a:pt x="1229678" y="2467853"/>
                </a:cubicBezTo>
                <a:lnTo>
                  <a:pt x="2412164" y="1884866"/>
                </a:lnTo>
                <a:lnTo>
                  <a:pt x="241216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30939C4-65C9-4508-8EFE-F715B9946844}"/>
              </a:ext>
            </a:extLst>
          </p:cNvPr>
          <p:cNvSpPr/>
          <p:nvPr/>
        </p:nvSpPr>
        <p:spPr>
          <a:xfrm>
            <a:off x="9762774" y="410418"/>
            <a:ext cx="2439977" cy="2616458"/>
          </a:xfrm>
          <a:custGeom>
            <a:avLst/>
            <a:gdLst>
              <a:gd name="connsiteX0" fmla="*/ 2429427 w 2438640"/>
              <a:gd name="connsiteY0" fmla="*/ 1882326 h 2616457"/>
              <a:gd name="connsiteX1" fmla="*/ 1238050 w 2438640"/>
              <a:gd name="connsiteY1" fmla="*/ 2469123 h 2616457"/>
              <a:gd name="connsiteX2" fmla="*/ 431520 w 2438640"/>
              <a:gd name="connsiteY2" fmla="*/ 2420859 h 2616457"/>
              <a:gd name="connsiteX3" fmla="*/ 162253 w 2438640"/>
              <a:gd name="connsiteY3" fmla="*/ 2103327 h 2616457"/>
              <a:gd name="connsiteX4" fmla="*/ 148282 w 2438640"/>
              <a:gd name="connsiteY4" fmla="*/ 2075385 h 2616457"/>
              <a:gd name="connsiteX5" fmla="*/ 196547 w 2438640"/>
              <a:gd name="connsiteY5" fmla="*/ 1268855 h 2616457"/>
              <a:gd name="connsiteX6" fmla="*/ 514078 w 2438640"/>
              <a:gd name="connsiteY6" fmla="*/ 999589 h 2616457"/>
              <a:gd name="connsiteX7" fmla="*/ 2430697 w 2438640"/>
              <a:gd name="connsiteY7" fmla="*/ 54615 h 2616457"/>
              <a:gd name="connsiteX8" fmla="*/ 2430697 w 2438640"/>
              <a:gd name="connsiteY8" fmla="*/ 12701 h 2616457"/>
              <a:gd name="connsiteX9" fmla="*/ 497567 w 2438640"/>
              <a:gd name="connsiteY9" fmla="*/ 965295 h 2616457"/>
              <a:gd name="connsiteX10" fmla="*/ 167334 w 2438640"/>
              <a:gd name="connsiteY10" fmla="*/ 1244723 h 2616457"/>
              <a:gd name="connsiteX11" fmla="*/ 115259 w 2438640"/>
              <a:gd name="connsiteY11" fmla="*/ 2093166 h 2616457"/>
              <a:gd name="connsiteX12" fmla="*/ 129231 w 2438640"/>
              <a:gd name="connsiteY12" fmla="*/ 2121109 h 2616457"/>
              <a:gd name="connsiteX13" fmla="*/ 408658 w 2438640"/>
              <a:gd name="connsiteY13" fmla="*/ 2451342 h 2616457"/>
              <a:gd name="connsiteX14" fmla="*/ 854472 w 2438640"/>
              <a:gd name="connsiteY14" fmla="*/ 2606297 h 2616457"/>
              <a:gd name="connsiteX15" fmla="*/ 1255831 w 2438640"/>
              <a:gd name="connsiteY15" fmla="*/ 2503417 h 2616457"/>
              <a:gd name="connsiteX16" fmla="*/ 2429427 w 2438640"/>
              <a:gd name="connsiteY16" fmla="*/ 1924240 h 2616457"/>
              <a:gd name="connsiteX17" fmla="*/ 2429427 w 2438640"/>
              <a:gd name="connsiteY17" fmla="*/ 1882326 h 261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640" h="2616457">
                <a:moveTo>
                  <a:pt x="2429427" y="1882326"/>
                </a:moveTo>
                <a:lnTo>
                  <a:pt x="1238050" y="2469123"/>
                </a:lnTo>
                <a:cubicBezTo>
                  <a:pt x="939570" y="2616458"/>
                  <a:pt x="667763" y="2599946"/>
                  <a:pt x="431520" y="2420859"/>
                </a:cubicBezTo>
                <a:cubicBezTo>
                  <a:pt x="253703" y="2286225"/>
                  <a:pt x="162253" y="2104598"/>
                  <a:pt x="162253" y="2103327"/>
                </a:cubicBezTo>
                <a:lnTo>
                  <a:pt x="148282" y="2075385"/>
                </a:lnTo>
                <a:cubicBezTo>
                  <a:pt x="947" y="1776905"/>
                  <a:pt x="17459" y="1505098"/>
                  <a:pt x="196547" y="1268855"/>
                </a:cubicBezTo>
                <a:cubicBezTo>
                  <a:pt x="331180" y="1091038"/>
                  <a:pt x="511538" y="1000859"/>
                  <a:pt x="514078" y="999589"/>
                </a:cubicBezTo>
                <a:lnTo>
                  <a:pt x="2430697" y="54615"/>
                </a:lnTo>
                <a:lnTo>
                  <a:pt x="2430697" y="12701"/>
                </a:lnTo>
                <a:lnTo>
                  <a:pt x="497567" y="965295"/>
                </a:lnTo>
                <a:cubicBezTo>
                  <a:pt x="489946" y="969106"/>
                  <a:pt x="307048" y="1060555"/>
                  <a:pt x="167334" y="1244723"/>
                </a:cubicBezTo>
                <a:cubicBezTo>
                  <a:pt x="37781" y="1416190"/>
                  <a:pt x="-77800" y="1701968"/>
                  <a:pt x="115259" y="2093166"/>
                </a:cubicBezTo>
                <a:lnTo>
                  <a:pt x="129231" y="2121109"/>
                </a:lnTo>
                <a:cubicBezTo>
                  <a:pt x="133041" y="2128730"/>
                  <a:pt x="224490" y="2311628"/>
                  <a:pt x="408658" y="2451342"/>
                </a:cubicBezTo>
                <a:cubicBezTo>
                  <a:pt x="514078" y="2531359"/>
                  <a:pt x="663953" y="2606297"/>
                  <a:pt x="854472" y="2606297"/>
                </a:cubicBezTo>
                <a:cubicBezTo>
                  <a:pt x="972593" y="2606297"/>
                  <a:pt x="1107227" y="2577084"/>
                  <a:pt x="1255831" y="2503417"/>
                </a:cubicBezTo>
                <a:lnTo>
                  <a:pt x="2429427" y="1924240"/>
                </a:lnTo>
                <a:lnTo>
                  <a:pt x="2429427" y="188232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59BB951-621D-4456-A832-116187764B2E}"/>
              </a:ext>
            </a:extLst>
          </p:cNvPr>
          <p:cNvSpPr/>
          <p:nvPr userDrawn="1"/>
        </p:nvSpPr>
        <p:spPr>
          <a:xfrm>
            <a:off x="7340981" y="-16344"/>
            <a:ext cx="4854539" cy="2273524"/>
          </a:xfrm>
          <a:custGeom>
            <a:avLst/>
            <a:gdLst>
              <a:gd name="connsiteX0" fmla="*/ 4849891 w 4851877"/>
              <a:gd name="connsiteY0" fmla="*/ 12701 h 2273523"/>
              <a:gd name="connsiteX1" fmla="*/ 2808800 w 4851877"/>
              <a:gd name="connsiteY1" fmla="*/ 12701 h 2273523"/>
              <a:gd name="connsiteX2" fmla="*/ 371430 w 4851877"/>
              <a:gd name="connsiteY2" fmla="*/ 1214240 h 2273523"/>
              <a:gd name="connsiteX3" fmla="*/ 72951 w 4851877"/>
              <a:gd name="connsiteY3" fmla="*/ 1955993 h 2273523"/>
              <a:gd name="connsiteX4" fmla="*/ 81841 w 4851877"/>
              <a:gd name="connsiteY4" fmla="*/ 1973774 h 2273523"/>
              <a:gd name="connsiteX5" fmla="*/ 851538 w 4851877"/>
              <a:gd name="connsiteY5" fmla="*/ 2188426 h 2273523"/>
              <a:gd name="connsiteX6" fmla="*/ 4849891 w 4851877"/>
              <a:gd name="connsiteY6" fmla="*/ 217191 h 2273523"/>
              <a:gd name="connsiteX7" fmla="*/ 4849891 w 4851877"/>
              <a:gd name="connsiteY7" fmla="*/ 12701 h 22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73523">
                <a:moveTo>
                  <a:pt x="4849891" y="12701"/>
                </a:moveTo>
                <a:lnTo>
                  <a:pt x="2808800" y="12701"/>
                </a:lnTo>
                <a:lnTo>
                  <a:pt x="371430" y="1214240"/>
                </a:lnTo>
                <a:cubicBezTo>
                  <a:pt x="371430" y="1214240"/>
                  <a:pt x="-163293" y="1478426"/>
                  <a:pt x="72951" y="1955993"/>
                </a:cubicBezTo>
                <a:lnTo>
                  <a:pt x="81841" y="1973774"/>
                </a:lnTo>
                <a:cubicBezTo>
                  <a:pt x="81841" y="1973774"/>
                  <a:pt x="316814" y="2451342"/>
                  <a:pt x="851538" y="2188426"/>
                </a:cubicBezTo>
                <a:lnTo>
                  <a:pt x="4849891" y="217191"/>
                </a:lnTo>
                <a:lnTo>
                  <a:pt x="484989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F8008CE-2F0A-4568-9C4A-C347A4880513}"/>
              </a:ext>
            </a:extLst>
          </p:cNvPr>
          <p:cNvSpPr/>
          <p:nvPr userDrawn="1"/>
        </p:nvSpPr>
        <p:spPr>
          <a:xfrm>
            <a:off x="7327556" y="-16344"/>
            <a:ext cx="4867247" cy="2298926"/>
          </a:xfrm>
          <a:custGeom>
            <a:avLst/>
            <a:gdLst>
              <a:gd name="connsiteX0" fmla="*/ 4863309 w 4864578"/>
              <a:gd name="connsiteY0" fmla="*/ 195599 h 2298926"/>
              <a:gd name="connsiteX1" fmla="*/ 857334 w 4864578"/>
              <a:gd name="connsiteY1" fmla="*/ 2170644 h 2298926"/>
              <a:gd name="connsiteX2" fmla="*/ 292129 w 4864578"/>
              <a:gd name="connsiteY2" fmla="*/ 2164293 h 2298926"/>
              <a:gd name="connsiteX3" fmla="*/ 113041 w 4864578"/>
              <a:gd name="connsiteY3" fmla="*/ 1964884 h 2298926"/>
              <a:gd name="connsiteX4" fmla="*/ 104150 w 4864578"/>
              <a:gd name="connsiteY4" fmla="*/ 1947102 h 2298926"/>
              <a:gd name="connsiteX5" fmla="*/ 162577 w 4864578"/>
              <a:gd name="connsiteY5" fmla="*/ 1418730 h 2298926"/>
              <a:gd name="connsiteX6" fmla="*/ 395009 w 4864578"/>
              <a:gd name="connsiteY6" fmla="*/ 1230751 h 2298926"/>
              <a:gd name="connsiteX7" fmla="*/ 395009 w 4864578"/>
              <a:gd name="connsiteY7" fmla="*/ 1230751 h 2298926"/>
              <a:gd name="connsiteX8" fmla="*/ 2865403 w 4864578"/>
              <a:gd name="connsiteY8" fmla="*/ 12701 h 2298926"/>
              <a:gd name="connsiteX9" fmla="*/ 2779034 w 4864578"/>
              <a:gd name="connsiteY9" fmla="*/ 12701 h 2298926"/>
              <a:gd name="connsiteX10" fmla="*/ 377227 w 4864578"/>
              <a:gd name="connsiteY10" fmla="*/ 1197728 h 2298926"/>
              <a:gd name="connsiteX11" fmla="*/ 133363 w 4864578"/>
              <a:gd name="connsiteY11" fmla="*/ 1394597 h 2298926"/>
              <a:gd name="connsiteX12" fmla="*/ 12701 w 4864578"/>
              <a:gd name="connsiteY12" fmla="*/ 1660054 h 2298926"/>
              <a:gd name="connsiteX13" fmla="*/ 12701 w 4864578"/>
              <a:gd name="connsiteY13" fmla="*/ 1780715 h 2298926"/>
              <a:gd name="connsiteX14" fmla="*/ 69857 w 4864578"/>
              <a:gd name="connsiteY14" fmla="*/ 1964884 h 2298926"/>
              <a:gd name="connsiteX15" fmla="*/ 78748 w 4864578"/>
              <a:gd name="connsiteY15" fmla="*/ 1982665 h 2298926"/>
              <a:gd name="connsiteX16" fmla="*/ 269267 w 4864578"/>
              <a:gd name="connsiteY16" fmla="*/ 2196046 h 2298926"/>
              <a:gd name="connsiteX17" fmla="*/ 560126 w 4864578"/>
              <a:gd name="connsiteY17" fmla="*/ 2286225 h 2298926"/>
              <a:gd name="connsiteX18" fmla="*/ 873847 w 4864578"/>
              <a:gd name="connsiteY18" fmla="*/ 2204937 h 2298926"/>
              <a:gd name="connsiteX19" fmla="*/ 4863309 w 4864578"/>
              <a:gd name="connsiteY19" fmla="*/ 237513 h 2298926"/>
              <a:gd name="connsiteX20" fmla="*/ 4863309 w 4864578"/>
              <a:gd name="connsiteY20" fmla="*/ 195599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4578" h="2298926">
                <a:moveTo>
                  <a:pt x="4863309" y="195599"/>
                </a:moveTo>
                <a:lnTo>
                  <a:pt x="857334" y="2170644"/>
                </a:lnTo>
                <a:cubicBezTo>
                  <a:pt x="642684" y="2276064"/>
                  <a:pt x="453435" y="2274794"/>
                  <a:pt x="292129" y="2164293"/>
                </a:cubicBezTo>
                <a:cubicBezTo>
                  <a:pt x="171467" y="2081735"/>
                  <a:pt x="113041" y="1966154"/>
                  <a:pt x="113041" y="1964884"/>
                </a:cubicBezTo>
                <a:lnTo>
                  <a:pt x="104150" y="1947102"/>
                </a:lnTo>
                <a:cubicBezTo>
                  <a:pt x="10162" y="1756583"/>
                  <a:pt x="29213" y="1578766"/>
                  <a:pt x="162577" y="1418730"/>
                </a:cubicBezTo>
                <a:cubicBezTo>
                  <a:pt x="262916" y="1296798"/>
                  <a:pt x="393739" y="1232021"/>
                  <a:pt x="395009" y="1230751"/>
                </a:cubicBezTo>
                <a:lnTo>
                  <a:pt x="395009" y="1230751"/>
                </a:lnTo>
                <a:lnTo>
                  <a:pt x="2865403" y="12701"/>
                </a:lnTo>
                <a:lnTo>
                  <a:pt x="2779034" y="12701"/>
                </a:lnTo>
                <a:lnTo>
                  <a:pt x="377227" y="1197728"/>
                </a:lnTo>
                <a:cubicBezTo>
                  <a:pt x="372147" y="1200268"/>
                  <a:pt x="238784" y="1266315"/>
                  <a:pt x="133363" y="1394597"/>
                </a:cubicBezTo>
                <a:cubicBezTo>
                  <a:pt x="78748" y="1460644"/>
                  <a:pt x="26673" y="1549553"/>
                  <a:pt x="12701" y="1660054"/>
                </a:cubicBezTo>
                <a:lnTo>
                  <a:pt x="12701" y="1780715"/>
                </a:lnTo>
                <a:cubicBezTo>
                  <a:pt x="20322" y="1837871"/>
                  <a:pt x="38104" y="1900107"/>
                  <a:pt x="69857" y="1964884"/>
                </a:cubicBezTo>
                <a:lnTo>
                  <a:pt x="78748" y="1982665"/>
                </a:lnTo>
                <a:cubicBezTo>
                  <a:pt x="81288" y="1987746"/>
                  <a:pt x="140984" y="2107138"/>
                  <a:pt x="269267" y="2196046"/>
                </a:cubicBezTo>
                <a:cubicBezTo>
                  <a:pt x="337854" y="2243041"/>
                  <a:pt x="435654" y="2286225"/>
                  <a:pt x="560126" y="2286225"/>
                </a:cubicBezTo>
                <a:cubicBezTo>
                  <a:pt x="650304" y="2286225"/>
                  <a:pt x="754455" y="2264633"/>
                  <a:pt x="873847" y="2204937"/>
                </a:cubicBezTo>
                <a:lnTo>
                  <a:pt x="4863309" y="237513"/>
                </a:lnTo>
                <a:lnTo>
                  <a:pt x="4863309" y="19559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3A926948-B9C1-4E84-AF0F-40965A13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986" y="5707145"/>
            <a:ext cx="7366027" cy="853993"/>
          </a:xfrm>
        </p:spPr>
        <p:txBody>
          <a:bodyPr anchor="t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3A17C7-5A8B-4D9D-AC8A-2486018F3FB8}"/>
              </a:ext>
            </a:extLst>
          </p:cNvPr>
          <p:cNvGrpSpPr/>
          <p:nvPr userDrawn="1"/>
        </p:nvGrpSpPr>
        <p:grpSpPr>
          <a:xfrm>
            <a:off x="-18799" y="2319272"/>
            <a:ext cx="2884236" cy="2824836"/>
            <a:chOff x="-18799" y="2319272"/>
            <a:chExt cx="2884236" cy="2824836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C42001FF-B76E-4445-BDE5-6BFAD41EBBD4}"/>
                </a:ext>
              </a:extLst>
            </p:cNvPr>
            <p:cNvSpPr/>
            <p:nvPr/>
          </p:nvSpPr>
          <p:spPr>
            <a:xfrm>
              <a:off x="-18799" y="2336694"/>
              <a:ext cx="2871530" cy="2299765"/>
            </a:xfrm>
            <a:custGeom>
              <a:avLst/>
              <a:gdLst>
                <a:gd name="connsiteX0" fmla="*/ 2796565 w 2871529"/>
                <a:gd name="connsiteY0" fmla="*/ 306465 h 2299764"/>
                <a:gd name="connsiteX1" fmla="*/ 2026589 w 2871529"/>
                <a:gd name="connsiteY1" fmla="*/ 91735 h 2299764"/>
                <a:gd name="connsiteX2" fmla="*/ 12706 w 2871529"/>
                <a:gd name="connsiteY2" fmla="*/ 1085336 h 2299764"/>
                <a:gd name="connsiteX3" fmla="*/ 12706 w 2871529"/>
                <a:gd name="connsiteY3" fmla="*/ 2296206 h 2299764"/>
                <a:gd name="connsiteX4" fmla="*/ 2506871 w 2871529"/>
                <a:gd name="connsiteY4" fmla="*/ 1066277 h 2299764"/>
                <a:gd name="connsiteX5" fmla="*/ 2805459 w 2871529"/>
                <a:gd name="connsiteY5" fmla="*/ 324253 h 2299764"/>
                <a:gd name="connsiteX6" fmla="*/ 2796565 w 2871529"/>
                <a:gd name="connsiteY6" fmla="*/ 306465 h 229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1529" h="2299764">
                  <a:moveTo>
                    <a:pt x="2796565" y="306465"/>
                  </a:moveTo>
                  <a:cubicBezTo>
                    <a:pt x="2796565" y="306465"/>
                    <a:pt x="2561507" y="-171276"/>
                    <a:pt x="2026589" y="91735"/>
                  </a:cubicBezTo>
                  <a:lnTo>
                    <a:pt x="12706" y="1085336"/>
                  </a:lnTo>
                  <a:lnTo>
                    <a:pt x="12706" y="2296206"/>
                  </a:lnTo>
                  <a:lnTo>
                    <a:pt x="2506871" y="1066277"/>
                  </a:lnTo>
                  <a:cubicBezTo>
                    <a:pt x="2506871" y="1066277"/>
                    <a:pt x="3041789" y="801994"/>
                    <a:pt x="2805459" y="324253"/>
                  </a:cubicBezTo>
                  <a:lnTo>
                    <a:pt x="2796565" y="30646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5EB89C3-8B52-4763-9DB2-C51CC8AF377C}"/>
                </a:ext>
              </a:extLst>
            </p:cNvPr>
            <p:cNvSpPr/>
            <p:nvPr/>
          </p:nvSpPr>
          <p:spPr>
            <a:xfrm>
              <a:off x="-18799" y="2319272"/>
              <a:ext cx="2884236" cy="2337882"/>
            </a:xfrm>
            <a:custGeom>
              <a:avLst/>
              <a:gdLst>
                <a:gd name="connsiteX0" fmla="*/ 2871530 w 2884235"/>
                <a:gd name="connsiteY0" fmla="*/ 466193 h 2337882"/>
                <a:gd name="connsiteX1" fmla="*/ 2823248 w 2884235"/>
                <a:gd name="connsiteY1" fmla="*/ 334052 h 2337882"/>
                <a:gd name="connsiteX2" fmla="*/ 2814354 w 2884235"/>
                <a:gd name="connsiteY2" fmla="*/ 316263 h 2337882"/>
                <a:gd name="connsiteX3" fmla="*/ 2018965 w 2884235"/>
                <a:gd name="connsiteY3" fmla="*/ 93910 h 2337882"/>
                <a:gd name="connsiteX4" fmla="*/ 12706 w 2884235"/>
                <a:gd name="connsiteY4" fmla="*/ 1081158 h 2337882"/>
                <a:gd name="connsiteX5" fmla="*/ 12706 w 2884235"/>
                <a:gd name="connsiteY5" fmla="*/ 1123087 h 2337882"/>
                <a:gd name="connsiteX6" fmla="*/ 2035483 w 2884235"/>
                <a:gd name="connsiteY6" fmla="*/ 126946 h 2337882"/>
                <a:gd name="connsiteX7" fmla="*/ 2600895 w 2884235"/>
                <a:gd name="connsiteY7" fmla="*/ 133299 h 2337882"/>
                <a:gd name="connsiteX8" fmla="*/ 2780048 w 2884235"/>
                <a:gd name="connsiteY8" fmla="*/ 332781 h 2337882"/>
                <a:gd name="connsiteX9" fmla="*/ 2788942 w 2884235"/>
                <a:gd name="connsiteY9" fmla="*/ 350569 h 2337882"/>
                <a:gd name="connsiteX10" fmla="*/ 2730495 w 2884235"/>
                <a:gd name="connsiteY10" fmla="*/ 879134 h 2337882"/>
                <a:gd name="connsiteX11" fmla="*/ 2497977 w 2884235"/>
                <a:gd name="connsiteY11" fmla="*/ 1065911 h 2337882"/>
                <a:gd name="connsiteX12" fmla="*/ 12706 w 2884235"/>
                <a:gd name="connsiteY12" fmla="*/ 2292028 h 2337882"/>
                <a:gd name="connsiteX13" fmla="*/ 12706 w 2884235"/>
                <a:gd name="connsiteY13" fmla="*/ 2333958 h 2337882"/>
                <a:gd name="connsiteX14" fmla="*/ 2515765 w 2884235"/>
                <a:gd name="connsiteY14" fmla="*/ 1100216 h 2337882"/>
                <a:gd name="connsiteX15" fmla="*/ 2871530 w 2884235"/>
                <a:gd name="connsiteY15" fmla="*/ 687275 h 2337882"/>
                <a:gd name="connsiteX16" fmla="*/ 2871530 w 2884235"/>
                <a:gd name="connsiteY16" fmla="*/ 466193 h 233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4235" h="2337882">
                  <a:moveTo>
                    <a:pt x="2871530" y="466193"/>
                  </a:moveTo>
                  <a:cubicBezTo>
                    <a:pt x="2861365" y="424263"/>
                    <a:pt x="2846118" y="379793"/>
                    <a:pt x="2823248" y="334052"/>
                  </a:cubicBezTo>
                  <a:lnTo>
                    <a:pt x="2814354" y="316263"/>
                  </a:lnTo>
                  <a:cubicBezTo>
                    <a:pt x="2811812" y="311181"/>
                    <a:pt x="2564048" y="-175454"/>
                    <a:pt x="2018965" y="93910"/>
                  </a:cubicBezTo>
                  <a:lnTo>
                    <a:pt x="12706" y="1081158"/>
                  </a:lnTo>
                  <a:lnTo>
                    <a:pt x="12706" y="1123087"/>
                  </a:lnTo>
                  <a:lnTo>
                    <a:pt x="2035483" y="126946"/>
                  </a:lnTo>
                  <a:cubicBezTo>
                    <a:pt x="2250212" y="21487"/>
                    <a:pt x="2439530" y="22758"/>
                    <a:pt x="2600895" y="133299"/>
                  </a:cubicBezTo>
                  <a:cubicBezTo>
                    <a:pt x="2721601" y="215887"/>
                    <a:pt x="2780048" y="331511"/>
                    <a:pt x="2780048" y="332781"/>
                  </a:cubicBezTo>
                  <a:lnTo>
                    <a:pt x="2788942" y="350569"/>
                  </a:lnTo>
                  <a:cubicBezTo>
                    <a:pt x="2882965" y="541158"/>
                    <a:pt x="2863906" y="719040"/>
                    <a:pt x="2730495" y="879134"/>
                  </a:cubicBezTo>
                  <a:cubicBezTo>
                    <a:pt x="2630118" y="999840"/>
                    <a:pt x="2500518" y="1065911"/>
                    <a:pt x="2497977" y="1065911"/>
                  </a:cubicBezTo>
                  <a:lnTo>
                    <a:pt x="12706" y="2292028"/>
                  </a:lnTo>
                  <a:lnTo>
                    <a:pt x="12706" y="2333958"/>
                  </a:lnTo>
                  <a:lnTo>
                    <a:pt x="2515765" y="1100216"/>
                  </a:lnTo>
                  <a:cubicBezTo>
                    <a:pt x="2519577" y="1097675"/>
                    <a:pt x="2806730" y="952828"/>
                    <a:pt x="2871530" y="687275"/>
                  </a:cubicBezTo>
                  <a:lnTo>
                    <a:pt x="2871530" y="46619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F230BC5-B028-4266-A395-BFB56DFDC484}"/>
                </a:ext>
              </a:extLst>
            </p:cNvPr>
            <p:cNvSpPr/>
            <p:nvPr/>
          </p:nvSpPr>
          <p:spPr>
            <a:xfrm>
              <a:off x="-18799" y="3968979"/>
              <a:ext cx="1766118" cy="1156235"/>
            </a:xfrm>
            <a:custGeom>
              <a:avLst/>
              <a:gdLst>
                <a:gd name="connsiteX0" fmla="*/ 1735624 w 1766117"/>
                <a:gd name="connsiteY0" fmla="*/ 98509 h 1156235"/>
                <a:gd name="connsiteX1" fmla="*/ 1437036 w 1766117"/>
                <a:gd name="connsiteY1" fmla="*/ 51497 h 1156235"/>
                <a:gd name="connsiteX2" fmla="*/ 12706 w 1766117"/>
                <a:gd name="connsiteY2" fmla="*/ 754133 h 1156235"/>
                <a:gd name="connsiteX3" fmla="*/ 12706 w 1766117"/>
                <a:gd name="connsiteY3" fmla="*/ 1149286 h 1156235"/>
                <a:gd name="connsiteX4" fmla="*/ 1594589 w 1766117"/>
                <a:gd name="connsiteY4" fmla="*/ 369144 h 1156235"/>
                <a:gd name="connsiteX5" fmla="*/ 1739436 w 1766117"/>
                <a:gd name="connsiteY5" fmla="*/ 103592 h 1156235"/>
                <a:gd name="connsiteX6" fmla="*/ 1735624 w 1766117"/>
                <a:gd name="connsiteY6" fmla="*/ 98509 h 1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17" h="1156235">
                  <a:moveTo>
                    <a:pt x="1735624" y="98509"/>
                  </a:moveTo>
                  <a:cubicBezTo>
                    <a:pt x="1735624" y="98509"/>
                    <a:pt x="1658118" y="-57773"/>
                    <a:pt x="1437036" y="51497"/>
                  </a:cubicBezTo>
                  <a:lnTo>
                    <a:pt x="12706" y="754133"/>
                  </a:lnTo>
                  <a:lnTo>
                    <a:pt x="12706" y="1149286"/>
                  </a:lnTo>
                  <a:lnTo>
                    <a:pt x="1594589" y="369144"/>
                  </a:lnTo>
                  <a:cubicBezTo>
                    <a:pt x="1594589" y="369144"/>
                    <a:pt x="1815671" y="259874"/>
                    <a:pt x="1739436" y="103592"/>
                  </a:cubicBezTo>
                  <a:lnTo>
                    <a:pt x="1735624" y="9850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52C234-DC7D-488B-8975-61485991A4A8}"/>
                </a:ext>
              </a:extLst>
            </p:cNvPr>
            <p:cNvSpPr/>
            <p:nvPr/>
          </p:nvSpPr>
          <p:spPr>
            <a:xfrm>
              <a:off x="-18799" y="3949755"/>
              <a:ext cx="1778824" cy="1194353"/>
            </a:xfrm>
            <a:custGeom>
              <a:avLst/>
              <a:gdLst>
                <a:gd name="connsiteX0" fmla="*/ 1753412 w 1778823"/>
                <a:gd name="connsiteY0" fmla="*/ 108839 h 1194352"/>
                <a:gd name="connsiteX1" fmla="*/ 1429412 w 1778823"/>
                <a:gd name="connsiteY1" fmla="*/ 52933 h 1194352"/>
                <a:gd name="connsiteX2" fmla="*/ 12706 w 1778823"/>
                <a:gd name="connsiteY2" fmla="*/ 751757 h 1194352"/>
                <a:gd name="connsiteX3" fmla="*/ 12706 w 1778823"/>
                <a:gd name="connsiteY3" fmla="*/ 793686 h 1194352"/>
                <a:gd name="connsiteX4" fmla="*/ 1445930 w 1778823"/>
                <a:gd name="connsiteY4" fmla="*/ 87239 h 1194352"/>
                <a:gd name="connsiteX5" fmla="*/ 1719106 w 1778823"/>
                <a:gd name="connsiteY5" fmla="*/ 125357 h 1194352"/>
                <a:gd name="connsiteX6" fmla="*/ 1721647 w 1778823"/>
                <a:gd name="connsiteY6" fmla="*/ 131710 h 1194352"/>
                <a:gd name="connsiteX7" fmla="*/ 1585694 w 1778823"/>
                <a:gd name="connsiteY7" fmla="*/ 371851 h 1194352"/>
                <a:gd name="connsiteX8" fmla="*/ 12706 w 1778823"/>
                <a:gd name="connsiteY8" fmla="*/ 1146910 h 1194352"/>
                <a:gd name="connsiteX9" fmla="*/ 12706 w 1778823"/>
                <a:gd name="connsiteY9" fmla="*/ 1188839 h 1194352"/>
                <a:gd name="connsiteX10" fmla="*/ 1603483 w 1778823"/>
                <a:gd name="connsiteY10" fmla="*/ 404886 h 1194352"/>
                <a:gd name="connsiteX11" fmla="*/ 1755953 w 1778823"/>
                <a:gd name="connsiteY11" fmla="*/ 113921 h 1194352"/>
                <a:gd name="connsiteX12" fmla="*/ 1753412 w 1778823"/>
                <a:gd name="connsiteY12" fmla="*/ 108839 h 11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8823" h="1194352">
                  <a:moveTo>
                    <a:pt x="1753412" y="108839"/>
                  </a:moveTo>
                  <a:cubicBezTo>
                    <a:pt x="1752141" y="107569"/>
                    <a:pt x="1665742" y="-62690"/>
                    <a:pt x="1429412" y="52933"/>
                  </a:cubicBezTo>
                  <a:lnTo>
                    <a:pt x="12706" y="751757"/>
                  </a:lnTo>
                  <a:lnTo>
                    <a:pt x="12706" y="793686"/>
                  </a:lnTo>
                  <a:lnTo>
                    <a:pt x="1445930" y="87239"/>
                  </a:lnTo>
                  <a:cubicBezTo>
                    <a:pt x="1646683" y="-11867"/>
                    <a:pt x="1715294" y="120274"/>
                    <a:pt x="1719106" y="125357"/>
                  </a:cubicBezTo>
                  <a:lnTo>
                    <a:pt x="1721647" y="131710"/>
                  </a:lnTo>
                  <a:cubicBezTo>
                    <a:pt x="1788989" y="268933"/>
                    <a:pt x="1594589" y="366769"/>
                    <a:pt x="1585694" y="371851"/>
                  </a:cubicBezTo>
                  <a:lnTo>
                    <a:pt x="12706" y="1146910"/>
                  </a:lnTo>
                  <a:lnTo>
                    <a:pt x="12706" y="1188839"/>
                  </a:lnTo>
                  <a:lnTo>
                    <a:pt x="1603483" y="404886"/>
                  </a:lnTo>
                  <a:cubicBezTo>
                    <a:pt x="1686071" y="364228"/>
                    <a:pt x="1824565" y="251145"/>
                    <a:pt x="1755953" y="113921"/>
                  </a:cubicBezTo>
                  <a:lnTo>
                    <a:pt x="1753412" y="108839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47324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5816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/>
              <a:t>MM.DD.20XX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4358" y="5816819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290" y="5816819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0" r:id="rId3"/>
    <p:sldLayoutId id="2147483660" r:id="rId4"/>
    <p:sldLayoutId id="2147483651" r:id="rId5"/>
    <p:sldLayoutId id="2147483661" r:id="rId6"/>
    <p:sldLayoutId id="2147483736" r:id="rId7"/>
    <p:sldLayoutId id="2147483652" r:id="rId8"/>
    <p:sldLayoutId id="2147483663" r:id="rId9"/>
    <p:sldLayoutId id="2147483665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3" r:id="rId16"/>
    <p:sldLayoutId id="2147483674" r:id="rId17"/>
    <p:sldLayoutId id="2147483664" r:id="rId18"/>
    <p:sldLayoutId id="2147483672" r:id="rId19"/>
  </p:sldLayoutIdLst>
  <p:hf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000" b="1" kern="1200"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C96D50-655C-4D81-BAC1-3472D66D3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F3B8B-1AC5-4EDB-BBB4-1731FE091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23C16-5486-4F4D-9E06-0A1923337E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B89C7-0363-402B-A99C-D0566F49139E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51D33-108D-46D4-B616-E862DB08F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462D7-F6BC-4286-BFEA-DC48E5BE51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89432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33E148-BEBF-4C4D-A2F3-89392A17C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1CE0B-576D-4381-8105-9F886B627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59D09-FE0E-4F75-A29C-68AB48CE0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65CB0-0553-4B63-A827-DE5FBAC23D99}" type="datetimeFigureOut">
              <a:rPr lang="ar-AE" smtClean="0"/>
              <a:t>11/11/1444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C59B1-59DC-40DE-A45B-781EB8183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42D71-19C7-486A-A77C-4ABFF25EA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1FC2F-1A2C-490F-899B-78ACB675FC9C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64651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496" y="61264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7112" y="6190487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36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l" defTabSz="914400" rtl="1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r" defTabSz="914400" rtl="1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hyperlink" Target="http://men-in-blog.blogspot.com/2010/10/y-colorin-colorado-este-cuento-se-ha.html" TargetMode="External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31.gif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hyperlink" Target="https://pngimg.com/download/90514" TargetMode="External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men-in-blog.blogspot.com/2010/10/y-colorin-colorado-este-cuento-se-ha.html" TargetMode="External"/><Relationship Id="rId13" Type="http://schemas.microsoft.com/office/2007/relationships/hdphoto" Target="../media/hdphoto3.wdp"/><Relationship Id="rId3" Type="http://schemas.microsoft.com/office/2007/relationships/media" Target="../media/media1.mp3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jpeg"/><Relationship Id="rId10" Type="http://schemas.openxmlformats.org/officeDocument/2006/relationships/hyperlink" Target="http://order.uprintinvitations.com/Invitations-Boys/Circus-Ticket-Birthday-Invitations-ALL-COLORS-04.htm" TargetMode="Externa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88924" y="1610919"/>
            <a:ext cx="4045753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3829878" y="2121009"/>
            <a:ext cx="8154388" cy="2819400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ar-KW" sz="4400" b="1" dirty="0">
                <a:solidFill>
                  <a:srgbClr val="FF0000"/>
                </a:solidFill>
              </a:rPr>
              <a:t>(5-2): مساحة السطح - القوانين الجبرية لمساحة السطح "الحصة الأولى"</a:t>
            </a:r>
            <a:br>
              <a:rPr lang="ar-KW" sz="4400" b="1" dirty="0">
                <a:solidFill>
                  <a:srgbClr val="FF0000"/>
                </a:solidFill>
              </a:rPr>
            </a:br>
            <a:br>
              <a:rPr lang="ar-KW" sz="4400" b="1" dirty="0">
                <a:solidFill>
                  <a:srgbClr val="FF0000"/>
                </a:solidFill>
              </a:rPr>
            </a:br>
            <a:r>
              <a:rPr lang="ar-KW" sz="4400" b="1" dirty="0">
                <a:solidFill>
                  <a:srgbClr val="FF0000"/>
                </a:solidFill>
              </a:rPr>
              <a:t>إ</a:t>
            </a:r>
            <a:r>
              <a:rPr lang="ar-SA" sz="4400" b="1" dirty="0">
                <a:solidFill>
                  <a:srgbClr val="FF0000"/>
                </a:solidFill>
              </a:rPr>
              <a:t>عداد </a:t>
            </a:r>
            <a:r>
              <a:rPr lang="ar-KW" sz="4400" b="1" dirty="0">
                <a:solidFill>
                  <a:srgbClr val="FF0000"/>
                </a:solidFill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45D361B-3D75-D42A-4149-1FF59AE8D8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7840" y="318372"/>
            <a:ext cx="1797010" cy="125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62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DA3DC29-B2AB-4B69-853B-31F57D152F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2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55842DF-161B-AE04-1F8B-4BA068A11AF1}"/>
              </a:ext>
            </a:extLst>
          </p:cNvPr>
          <p:cNvGrpSpPr/>
          <p:nvPr/>
        </p:nvGrpSpPr>
        <p:grpSpPr>
          <a:xfrm>
            <a:off x="9621078" y="363456"/>
            <a:ext cx="2067339" cy="1213554"/>
            <a:chOff x="1914939" y="726910"/>
            <a:chExt cx="8362122" cy="28956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49B26E8-D705-4394-BAF5-EB2FAE612655}"/>
                </a:ext>
              </a:extLst>
            </p:cNvPr>
            <p:cNvSpPr/>
            <p:nvPr/>
          </p:nvSpPr>
          <p:spPr>
            <a:xfrm>
              <a:off x="4092129" y="726910"/>
              <a:ext cx="3497691" cy="1484244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FFFF00"/>
              </a:solidFill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78D26F5E-FA40-4A7D-BBBA-6916DFBF3C61}"/>
                </a:ext>
              </a:extLst>
            </p:cNvPr>
            <p:cNvSpPr/>
            <p:nvPr/>
          </p:nvSpPr>
          <p:spPr>
            <a:xfrm>
              <a:off x="1914939" y="1488910"/>
              <a:ext cx="8362122" cy="2133600"/>
            </a:xfrm>
            <a:prstGeom prst="roundRect">
              <a:avLst>
                <a:gd name="adj" fmla="val 29710"/>
              </a:avLst>
            </a:prstGeom>
            <a:solidFill>
              <a:srgbClr val="00B050"/>
            </a:solidFill>
            <a:ln w="38100">
              <a:solidFill>
                <a:srgbClr val="FFFF00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36B6A82-16F1-498D-A28D-FF72AE0C9387}"/>
              </a:ext>
            </a:extLst>
          </p:cNvPr>
          <p:cNvSpPr/>
          <p:nvPr/>
        </p:nvSpPr>
        <p:spPr>
          <a:xfrm>
            <a:off x="9621078" y="806745"/>
            <a:ext cx="20313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صفحة 191</a:t>
            </a:r>
            <a:endParaRPr kumimoji="0" lang="en-US" sz="20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3BEDD5E-5B5F-461B-8D92-4A0410979C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915198" y="3053038"/>
            <a:ext cx="2276802" cy="4233466"/>
          </a:xfrm>
          <a:prstGeom prst="rect">
            <a:avLst/>
          </a:prstGeom>
        </p:spPr>
      </p:pic>
      <p:pic>
        <p:nvPicPr>
          <p:cNvPr id="27" name="موسيقى افتح ياسمسم ابوابك ">
            <a:hlinkClick r:id="" action="ppaction://media"/>
            <a:extLst>
              <a:ext uri="{FF2B5EF4-FFF2-40B4-BE49-F238E27FC236}">
                <a16:creationId xmlns:a16="http://schemas.microsoft.com/office/drawing/2014/main" id="{723AAF24-4343-4BB8-9F26-AED278008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2653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4780" y="6914212"/>
            <a:ext cx="609600" cy="609600"/>
          </a:xfrm>
          <a:prstGeom prst="rect">
            <a:avLst/>
          </a:prstGeom>
        </p:spPr>
      </p:pic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D4ADE2E3-9F2A-5124-21F2-3BA183C78F0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016" b="89438"/>
          <a:stretch/>
        </p:blipFill>
        <p:spPr>
          <a:xfrm>
            <a:off x="503583" y="493304"/>
            <a:ext cx="8330285" cy="984406"/>
          </a:xfrm>
          <a:prstGeom prst="rect">
            <a:avLst/>
          </a:prstGeom>
        </p:spPr>
      </p:pic>
      <p:pic>
        <p:nvPicPr>
          <p:cNvPr id="29" name="Picture 28" descr="Diagram&#10;&#10;Description automatically generated">
            <a:extLst>
              <a:ext uri="{FF2B5EF4-FFF2-40B4-BE49-F238E27FC236}">
                <a16:creationId xmlns:a16="http://schemas.microsoft.com/office/drawing/2014/main" id="{21AD3918-D486-D9AD-23DA-DB7E2A6E416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924" r="51099" b="48094"/>
          <a:stretch/>
        </p:blipFill>
        <p:spPr>
          <a:xfrm>
            <a:off x="1284397" y="1577010"/>
            <a:ext cx="6768655" cy="459187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C2D6233-2FF6-DA54-AFBC-287CA940DA55}"/>
              </a:ext>
            </a:extLst>
          </p:cNvPr>
          <p:cNvGrpSpPr/>
          <p:nvPr/>
        </p:nvGrpSpPr>
        <p:grpSpPr>
          <a:xfrm>
            <a:off x="780814" y="1442992"/>
            <a:ext cx="1796063" cy="1830994"/>
            <a:chOff x="9266281" y="2418304"/>
            <a:chExt cx="1796063" cy="1830994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39B8127-002D-AD1D-6517-0724A20904FB}"/>
                </a:ext>
              </a:extLst>
            </p:cNvPr>
            <p:cNvSpPr/>
            <p:nvPr/>
          </p:nvSpPr>
          <p:spPr>
            <a:xfrm>
              <a:off x="9266281" y="2453235"/>
              <a:ext cx="1796063" cy="1796063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00B0F0"/>
              </a:solidFill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ar-KW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97BC695-C407-1F39-0E48-95E2BBEEC9B0}"/>
                </a:ext>
              </a:extLst>
            </p:cNvPr>
            <p:cNvSpPr txBox="1"/>
            <p:nvPr/>
          </p:nvSpPr>
          <p:spPr>
            <a:xfrm>
              <a:off x="9637693" y="2418304"/>
              <a:ext cx="806372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400" b="1" dirty="0">
                  <a:solidFill>
                    <a:srgbClr val="00B0F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8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4F14ADE-5348-D34F-08A3-DA1BE1950E7F}"/>
                </a:ext>
              </a:extLst>
            </p:cNvPr>
            <p:cNvSpPr txBox="1"/>
            <p:nvPr/>
          </p:nvSpPr>
          <p:spPr>
            <a:xfrm>
              <a:off x="10229217" y="3230129"/>
              <a:ext cx="806372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400" b="1" dirty="0">
                  <a:solidFill>
                    <a:srgbClr val="00B0F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10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9EAE6A4-03FB-87C2-23CA-01792DB72C19}"/>
                </a:ext>
              </a:extLst>
            </p:cNvPr>
            <p:cNvSpPr txBox="1"/>
            <p:nvPr/>
          </p:nvSpPr>
          <p:spPr>
            <a:xfrm>
              <a:off x="9266281" y="3351267"/>
              <a:ext cx="806372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400" b="1" dirty="0">
                  <a:solidFill>
                    <a:srgbClr val="00B0F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3</a:t>
              </a:r>
            </a:p>
          </p:txBody>
        </p:sp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A3F31FD9-A6FE-C192-61E8-41F75C3882B7}"/>
                </a:ext>
              </a:extLst>
            </p:cNvPr>
            <p:cNvSpPr/>
            <p:nvPr/>
          </p:nvSpPr>
          <p:spPr>
            <a:xfrm>
              <a:off x="9768756" y="2810939"/>
              <a:ext cx="920923" cy="958429"/>
            </a:xfrm>
            <a:prstGeom prst="arc">
              <a:avLst>
                <a:gd name="adj1" fmla="val 16200000"/>
                <a:gd name="adj2" fmla="val 103877"/>
              </a:avLst>
            </a:prstGeom>
            <a:ln w="28575">
              <a:solidFill>
                <a:srgbClr val="00B0F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KW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D15EDE3F-7752-17AE-7F42-DA13EC47002E}"/>
                </a:ext>
              </a:extLst>
            </p:cNvPr>
            <p:cNvSpPr/>
            <p:nvPr/>
          </p:nvSpPr>
          <p:spPr>
            <a:xfrm rot="8219468">
              <a:off x="9747425" y="3018542"/>
              <a:ext cx="920923" cy="958429"/>
            </a:xfrm>
            <a:prstGeom prst="arc">
              <a:avLst>
                <a:gd name="adj1" fmla="val 16200000"/>
                <a:gd name="adj2" fmla="val 103877"/>
              </a:avLst>
            </a:prstGeom>
            <a:ln w="28575">
              <a:solidFill>
                <a:srgbClr val="00B0F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KW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43F2B65F-31C6-1FE4-8F3F-8968812759CF}"/>
                </a:ext>
              </a:extLst>
            </p:cNvPr>
            <p:cNvSpPr/>
            <p:nvPr/>
          </p:nvSpPr>
          <p:spPr>
            <a:xfrm rot="14840310">
              <a:off x="9560680" y="2786652"/>
              <a:ext cx="920923" cy="958429"/>
            </a:xfrm>
            <a:prstGeom prst="arc">
              <a:avLst>
                <a:gd name="adj1" fmla="val 16200000"/>
                <a:gd name="adj2" fmla="val 103877"/>
              </a:avLst>
            </a:prstGeom>
            <a:ln w="28575">
              <a:solidFill>
                <a:srgbClr val="00B0F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KW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B5FB5309-CC27-F71F-80B8-F1AA5F29FD9F}"/>
              </a:ext>
            </a:extLst>
          </p:cNvPr>
          <p:cNvSpPr txBox="1"/>
          <p:nvPr/>
        </p:nvSpPr>
        <p:spPr>
          <a:xfrm>
            <a:off x="6082001" y="4129556"/>
            <a:ext cx="393663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الوجه (1) = 8 × 10 = 80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17280A-BF1F-EA0C-DC15-41CA6F8AA081}"/>
              </a:ext>
            </a:extLst>
          </p:cNvPr>
          <p:cNvSpPr txBox="1"/>
          <p:nvPr/>
        </p:nvSpPr>
        <p:spPr>
          <a:xfrm>
            <a:off x="6284654" y="4729565"/>
            <a:ext cx="367120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الوجه (2) = 10×3 = 30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8F9AD60-FD65-91D1-D7A1-936A0610A7EA}"/>
              </a:ext>
            </a:extLst>
          </p:cNvPr>
          <p:cNvSpPr txBox="1"/>
          <p:nvPr/>
        </p:nvSpPr>
        <p:spPr>
          <a:xfrm>
            <a:off x="6197155" y="5329574"/>
            <a:ext cx="393663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الوجه (3) = 3 × 8 = 24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C8B6BCE-D85D-A78E-5D95-C2A94F469BEB}"/>
              </a:ext>
            </a:extLst>
          </p:cNvPr>
          <p:cNvCxnSpPr/>
          <p:nvPr/>
        </p:nvCxnSpPr>
        <p:spPr>
          <a:xfrm>
            <a:off x="6081991" y="4445944"/>
            <a:ext cx="0" cy="15120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785C4C0-465F-D0F9-275D-C270A95E034C}"/>
              </a:ext>
            </a:extLst>
          </p:cNvPr>
          <p:cNvSpPr txBox="1"/>
          <p:nvPr/>
        </p:nvSpPr>
        <p:spPr>
          <a:xfrm>
            <a:off x="503583" y="4130559"/>
            <a:ext cx="539489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المجموع = 80 + 30 +24 = 134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3D339EE-C3A1-70DE-2F83-8079AEE6B8F9}"/>
              </a:ext>
            </a:extLst>
          </p:cNvPr>
          <p:cNvSpPr txBox="1"/>
          <p:nvPr/>
        </p:nvSpPr>
        <p:spPr>
          <a:xfrm>
            <a:off x="320771" y="4862445"/>
            <a:ext cx="576122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مساحة السطح = 2 × 134 = 268 سم</a:t>
            </a:r>
            <a:r>
              <a:rPr lang="ar-KW" sz="4000" b="1" baseline="30000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526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8" grpId="0"/>
      <p:bldP spid="39" grpId="0"/>
      <p:bldP spid="40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DA3DC29-B2AB-4B69-853B-31F57D152F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2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92BE53-0CEC-4E65-9754-EACFAC8D9D25}"/>
              </a:ext>
            </a:extLst>
          </p:cNvPr>
          <p:cNvGrpSpPr/>
          <p:nvPr/>
        </p:nvGrpSpPr>
        <p:grpSpPr>
          <a:xfrm>
            <a:off x="513684" y="120087"/>
            <a:ext cx="2534316" cy="1497263"/>
            <a:chOff x="1687476" y="19449"/>
            <a:chExt cx="8589585" cy="358632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49B26E8-D705-4394-BAF5-EB2FAE612655}"/>
                </a:ext>
              </a:extLst>
            </p:cNvPr>
            <p:cNvSpPr/>
            <p:nvPr/>
          </p:nvSpPr>
          <p:spPr>
            <a:xfrm>
              <a:off x="4134060" y="730051"/>
              <a:ext cx="3497691" cy="1484244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FFFF00"/>
              </a:solidFill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78D26F5E-FA40-4A7D-BBBA-6916DFBF3C61}"/>
                </a:ext>
              </a:extLst>
            </p:cNvPr>
            <p:cNvSpPr/>
            <p:nvPr/>
          </p:nvSpPr>
          <p:spPr>
            <a:xfrm>
              <a:off x="1914939" y="1472173"/>
              <a:ext cx="8362122" cy="2133600"/>
            </a:xfrm>
            <a:prstGeom prst="roundRect">
              <a:avLst>
                <a:gd name="adj" fmla="val 29710"/>
              </a:avLst>
            </a:prstGeom>
            <a:solidFill>
              <a:srgbClr val="00B050"/>
            </a:solidFill>
            <a:ln w="38100">
              <a:solidFill>
                <a:srgbClr val="FFFF00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38E1E62-2A8B-4735-B751-F4341D69A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1687476" y="19449"/>
              <a:ext cx="2869096" cy="2133600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36B6A82-16F1-498D-A28D-FF72AE0C9387}"/>
              </a:ext>
            </a:extLst>
          </p:cNvPr>
          <p:cNvSpPr/>
          <p:nvPr/>
        </p:nvSpPr>
        <p:spPr>
          <a:xfrm>
            <a:off x="708594" y="868719"/>
            <a:ext cx="22381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صفحة 191</a:t>
            </a:r>
            <a:endParaRPr kumimoji="0" lang="en-US" sz="24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" descr="50Th Anniversary Sticker by Sesame Street for iOS &amp; Android | GIPHY">
            <a:extLst>
              <a:ext uri="{FF2B5EF4-FFF2-40B4-BE49-F238E27FC236}">
                <a16:creationId xmlns:a16="http://schemas.microsoft.com/office/drawing/2014/main" id="{C85BD3FD-9C4B-4371-BD0D-8973058A68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193" y="4018379"/>
            <a:ext cx="5070965" cy="269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موسيقى افتح ياسمسم ابوابك ">
            <a:hlinkClick r:id="" action="ppaction://media"/>
            <a:extLst>
              <a:ext uri="{FF2B5EF4-FFF2-40B4-BE49-F238E27FC236}">
                <a16:creationId xmlns:a16="http://schemas.microsoft.com/office/drawing/2014/main" id="{739F1D3F-85D8-49C2-99C1-1C7380E827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2653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4780" y="6914212"/>
            <a:ext cx="609600" cy="609600"/>
          </a:xfrm>
          <a:prstGeom prst="rect">
            <a:avLst/>
          </a:prstGeom>
        </p:spPr>
      </p:pic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F41D64C2-49C6-F66B-60EF-BE8EA1FD2BD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871" t="52517" r="1228" b="566"/>
          <a:stretch/>
        </p:blipFill>
        <p:spPr>
          <a:xfrm>
            <a:off x="3997036" y="1036419"/>
            <a:ext cx="7614168" cy="5500555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BB3998A2-2056-4503-CC8F-629BF1FEA4D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016" b="89438"/>
          <a:stretch/>
        </p:blipFill>
        <p:spPr>
          <a:xfrm>
            <a:off x="3552707" y="159980"/>
            <a:ext cx="8330285" cy="98440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43094F6-A43B-C375-1A2F-8976E489937F}"/>
              </a:ext>
            </a:extLst>
          </p:cNvPr>
          <p:cNvGrpSpPr/>
          <p:nvPr/>
        </p:nvGrpSpPr>
        <p:grpSpPr>
          <a:xfrm>
            <a:off x="2839021" y="1633942"/>
            <a:ext cx="1796063" cy="1830994"/>
            <a:chOff x="9266281" y="2418304"/>
            <a:chExt cx="1796063" cy="1830994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A9C0DD6-FBFD-44E9-609C-6FBBA2986435}"/>
                </a:ext>
              </a:extLst>
            </p:cNvPr>
            <p:cNvSpPr/>
            <p:nvPr/>
          </p:nvSpPr>
          <p:spPr>
            <a:xfrm>
              <a:off x="9266281" y="2453235"/>
              <a:ext cx="1796063" cy="1796063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00B0F0"/>
              </a:solidFill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ar-KW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DF434F5-F70A-E6FA-E0A7-C470C24A717D}"/>
                </a:ext>
              </a:extLst>
            </p:cNvPr>
            <p:cNvSpPr txBox="1"/>
            <p:nvPr/>
          </p:nvSpPr>
          <p:spPr>
            <a:xfrm>
              <a:off x="9637693" y="2418304"/>
              <a:ext cx="806372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400" b="1" dirty="0">
                  <a:solidFill>
                    <a:srgbClr val="00B0F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6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DC5213C-FBDC-2E70-D967-988B73AF3543}"/>
                </a:ext>
              </a:extLst>
            </p:cNvPr>
            <p:cNvSpPr txBox="1"/>
            <p:nvPr/>
          </p:nvSpPr>
          <p:spPr>
            <a:xfrm>
              <a:off x="10229217" y="3230129"/>
              <a:ext cx="806372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400" b="1" dirty="0">
                  <a:solidFill>
                    <a:srgbClr val="00B0F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6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44E164A-7388-ADB7-C7FA-8CECE183008F}"/>
                </a:ext>
              </a:extLst>
            </p:cNvPr>
            <p:cNvSpPr txBox="1"/>
            <p:nvPr/>
          </p:nvSpPr>
          <p:spPr>
            <a:xfrm>
              <a:off x="9266281" y="3351267"/>
              <a:ext cx="806372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400" b="1" dirty="0">
                  <a:solidFill>
                    <a:srgbClr val="00B0F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6</a:t>
              </a:r>
            </a:p>
          </p:txBody>
        </p: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E4ED095D-C414-A049-806D-002AC6BE055A}"/>
                </a:ext>
              </a:extLst>
            </p:cNvPr>
            <p:cNvSpPr/>
            <p:nvPr/>
          </p:nvSpPr>
          <p:spPr>
            <a:xfrm>
              <a:off x="9768756" y="2810939"/>
              <a:ext cx="920923" cy="958429"/>
            </a:xfrm>
            <a:prstGeom prst="arc">
              <a:avLst>
                <a:gd name="adj1" fmla="val 16200000"/>
                <a:gd name="adj2" fmla="val 103877"/>
              </a:avLst>
            </a:prstGeom>
            <a:ln w="28575">
              <a:solidFill>
                <a:srgbClr val="00B0F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KW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17A250F5-A5B4-D624-7DE8-EB7F871DC0FA}"/>
                </a:ext>
              </a:extLst>
            </p:cNvPr>
            <p:cNvSpPr/>
            <p:nvPr/>
          </p:nvSpPr>
          <p:spPr>
            <a:xfrm rot="8219468">
              <a:off x="9747425" y="3018542"/>
              <a:ext cx="920923" cy="958429"/>
            </a:xfrm>
            <a:prstGeom prst="arc">
              <a:avLst>
                <a:gd name="adj1" fmla="val 16200000"/>
                <a:gd name="adj2" fmla="val 103877"/>
              </a:avLst>
            </a:prstGeom>
            <a:ln w="28575">
              <a:solidFill>
                <a:srgbClr val="00B0F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KW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107164A4-72A5-203C-F9D0-AA56365BB27E}"/>
                </a:ext>
              </a:extLst>
            </p:cNvPr>
            <p:cNvSpPr/>
            <p:nvPr/>
          </p:nvSpPr>
          <p:spPr>
            <a:xfrm rot="14840310">
              <a:off x="9560680" y="2786652"/>
              <a:ext cx="920923" cy="958429"/>
            </a:xfrm>
            <a:prstGeom prst="arc">
              <a:avLst>
                <a:gd name="adj1" fmla="val 16200000"/>
                <a:gd name="adj2" fmla="val 103877"/>
              </a:avLst>
            </a:prstGeom>
            <a:ln w="28575">
              <a:solidFill>
                <a:srgbClr val="00B0F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KW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573951C-887B-F8E8-52B4-B023F072D1DC}"/>
              </a:ext>
            </a:extLst>
          </p:cNvPr>
          <p:cNvSpPr txBox="1"/>
          <p:nvPr/>
        </p:nvSpPr>
        <p:spPr>
          <a:xfrm>
            <a:off x="8140208" y="4320506"/>
            <a:ext cx="393663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الوجه (1) = 6 × 6 = 36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5718880-E1FA-1755-BB0E-BE8037FC7C47}"/>
              </a:ext>
            </a:extLst>
          </p:cNvPr>
          <p:cNvSpPr txBox="1"/>
          <p:nvPr/>
        </p:nvSpPr>
        <p:spPr>
          <a:xfrm>
            <a:off x="8351462" y="5012272"/>
            <a:ext cx="367120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الوجه (2) = 6 × 6 = 36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61C066-7454-C577-DBC6-B33923010E95}"/>
              </a:ext>
            </a:extLst>
          </p:cNvPr>
          <p:cNvSpPr txBox="1"/>
          <p:nvPr/>
        </p:nvSpPr>
        <p:spPr>
          <a:xfrm>
            <a:off x="8255362" y="5728744"/>
            <a:ext cx="393663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الوجه (3) = 6 × 6 = 36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C4DEA57-DB02-F061-59E5-06873C6B23B4}"/>
              </a:ext>
            </a:extLst>
          </p:cNvPr>
          <p:cNvCxnSpPr/>
          <p:nvPr/>
        </p:nvCxnSpPr>
        <p:spPr>
          <a:xfrm>
            <a:off x="8140198" y="4636894"/>
            <a:ext cx="0" cy="15120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A24F4F23-A719-BFD2-404B-4762599A42CC}"/>
              </a:ext>
            </a:extLst>
          </p:cNvPr>
          <p:cNvSpPr txBox="1"/>
          <p:nvPr/>
        </p:nvSpPr>
        <p:spPr>
          <a:xfrm>
            <a:off x="2562141" y="4237788"/>
            <a:ext cx="539489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المجموع = 36 + 36 +36 = 108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7FE2577-B554-98E2-EFCF-98CE320F272B}"/>
              </a:ext>
            </a:extLst>
          </p:cNvPr>
          <p:cNvSpPr txBox="1"/>
          <p:nvPr/>
        </p:nvSpPr>
        <p:spPr>
          <a:xfrm>
            <a:off x="2231427" y="5053634"/>
            <a:ext cx="591830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مساحة السطح = 2 × 108 = 216 دسم</a:t>
            </a:r>
            <a:r>
              <a:rPr lang="ar-KW" sz="4000" b="1" baseline="30000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282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7" grpId="0"/>
      <p:bldP spid="38" grpId="0"/>
      <p:bldP spid="39" grpId="0"/>
      <p:bldP spid="41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DA3DC29-B2AB-4B69-853B-31F57D152F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2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116987-7593-6954-5BA1-3A903BE5A727}"/>
              </a:ext>
            </a:extLst>
          </p:cNvPr>
          <p:cNvGrpSpPr/>
          <p:nvPr/>
        </p:nvGrpSpPr>
        <p:grpSpPr>
          <a:xfrm>
            <a:off x="437322" y="466749"/>
            <a:ext cx="2336833" cy="1393438"/>
            <a:chOff x="1873008" y="726910"/>
            <a:chExt cx="8362122" cy="28757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49B26E8-D705-4394-BAF5-EB2FAE612655}"/>
                </a:ext>
              </a:extLst>
            </p:cNvPr>
            <p:cNvSpPr/>
            <p:nvPr/>
          </p:nvSpPr>
          <p:spPr>
            <a:xfrm>
              <a:off x="4092129" y="726910"/>
              <a:ext cx="3497691" cy="1484244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FFFF00"/>
              </a:solidFill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78D26F5E-FA40-4A7D-BBBA-6916DFBF3C61}"/>
                </a:ext>
              </a:extLst>
            </p:cNvPr>
            <p:cNvSpPr/>
            <p:nvPr/>
          </p:nvSpPr>
          <p:spPr>
            <a:xfrm>
              <a:off x="1873008" y="1469032"/>
              <a:ext cx="8362122" cy="2133600"/>
            </a:xfrm>
            <a:prstGeom prst="roundRect">
              <a:avLst>
                <a:gd name="adj" fmla="val 29710"/>
              </a:avLst>
            </a:prstGeom>
            <a:solidFill>
              <a:srgbClr val="00B050"/>
            </a:solidFill>
            <a:ln w="38100">
              <a:solidFill>
                <a:srgbClr val="FFFF00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36B6A82-16F1-498D-A28D-FF72AE0C9387}"/>
              </a:ext>
            </a:extLst>
          </p:cNvPr>
          <p:cNvSpPr/>
          <p:nvPr/>
        </p:nvSpPr>
        <p:spPr>
          <a:xfrm>
            <a:off x="486681" y="958545"/>
            <a:ext cx="22381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صفحة 191</a:t>
            </a:r>
            <a:endParaRPr kumimoji="0" lang="en-US" sz="24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10" descr="animated-sesame-street-image-0004">
            <a:extLst>
              <a:ext uri="{FF2B5EF4-FFF2-40B4-BE49-F238E27FC236}">
                <a16:creationId xmlns:a16="http://schemas.microsoft.com/office/drawing/2014/main" id="{CDF1FCCC-B708-43AA-88A9-F88C3FB00D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766" y="116719"/>
            <a:ext cx="1941825" cy="174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1B1249-6248-908A-3406-98991485AB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05"/>
          <a:stretch/>
        </p:blipFill>
        <p:spPr>
          <a:xfrm>
            <a:off x="159433" y="2378208"/>
            <a:ext cx="11863158" cy="283652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ABC9E8F-59DD-4DB6-3471-933F73AD7410}"/>
              </a:ext>
            </a:extLst>
          </p:cNvPr>
          <p:cNvGrpSpPr/>
          <p:nvPr/>
        </p:nvGrpSpPr>
        <p:grpSpPr>
          <a:xfrm>
            <a:off x="0" y="4914354"/>
            <a:ext cx="1796063" cy="1830994"/>
            <a:chOff x="9266281" y="2418304"/>
            <a:chExt cx="1796063" cy="183099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FCE232-676B-929B-F4F8-8CA27EFF0B1D}"/>
                </a:ext>
              </a:extLst>
            </p:cNvPr>
            <p:cNvSpPr/>
            <p:nvPr/>
          </p:nvSpPr>
          <p:spPr>
            <a:xfrm>
              <a:off x="9266281" y="2453235"/>
              <a:ext cx="1796063" cy="1796063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00B0F0"/>
              </a:solidFill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ar-KW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E486BB7-C48A-4A3C-0B83-AA01B6B11EB4}"/>
                </a:ext>
              </a:extLst>
            </p:cNvPr>
            <p:cNvSpPr txBox="1"/>
            <p:nvPr/>
          </p:nvSpPr>
          <p:spPr>
            <a:xfrm>
              <a:off x="9637693" y="2418304"/>
              <a:ext cx="806372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400" b="1" dirty="0">
                  <a:solidFill>
                    <a:srgbClr val="00B0F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8A9821-3F21-F6FF-A76E-064070AB2A84}"/>
                </a:ext>
              </a:extLst>
            </p:cNvPr>
            <p:cNvSpPr txBox="1"/>
            <p:nvPr/>
          </p:nvSpPr>
          <p:spPr>
            <a:xfrm>
              <a:off x="10229217" y="3230129"/>
              <a:ext cx="806372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400" b="1" dirty="0">
                  <a:solidFill>
                    <a:srgbClr val="00B0F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4,1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0CBD9C-89BD-C049-0BB4-2857692D052E}"/>
                </a:ext>
              </a:extLst>
            </p:cNvPr>
            <p:cNvSpPr txBox="1"/>
            <p:nvPr/>
          </p:nvSpPr>
          <p:spPr>
            <a:xfrm>
              <a:off x="9266281" y="3351267"/>
              <a:ext cx="806372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400" b="1" dirty="0">
                  <a:solidFill>
                    <a:srgbClr val="00B0F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6</a:t>
              </a:r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3C6850DF-F20F-5519-6AA5-BE98C6EB60DB}"/>
                </a:ext>
              </a:extLst>
            </p:cNvPr>
            <p:cNvSpPr/>
            <p:nvPr/>
          </p:nvSpPr>
          <p:spPr>
            <a:xfrm>
              <a:off x="9768756" y="2810939"/>
              <a:ext cx="920923" cy="958429"/>
            </a:xfrm>
            <a:prstGeom prst="arc">
              <a:avLst>
                <a:gd name="adj1" fmla="val 16200000"/>
                <a:gd name="adj2" fmla="val 103877"/>
              </a:avLst>
            </a:prstGeom>
            <a:ln w="28575">
              <a:solidFill>
                <a:srgbClr val="00B0F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KW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7E8FFF2B-CB9E-4638-A594-7444F7AFA14A}"/>
                </a:ext>
              </a:extLst>
            </p:cNvPr>
            <p:cNvSpPr/>
            <p:nvPr/>
          </p:nvSpPr>
          <p:spPr>
            <a:xfrm rot="8219468">
              <a:off x="9747425" y="3018542"/>
              <a:ext cx="920923" cy="958429"/>
            </a:xfrm>
            <a:prstGeom prst="arc">
              <a:avLst>
                <a:gd name="adj1" fmla="val 16200000"/>
                <a:gd name="adj2" fmla="val 103877"/>
              </a:avLst>
            </a:prstGeom>
            <a:ln w="28575">
              <a:solidFill>
                <a:srgbClr val="00B0F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KW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2486C686-6AF6-7D64-22B0-4D60E33E1644}"/>
                </a:ext>
              </a:extLst>
            </p:cNvPr>
            <p:cNvSpPr/>
            <p:nvPr/>
          </p:nvSpPr>
          <p:spPr>
            <a:xfrm rot="14840310">
              <a:off x="9560680" y="2786652"/>
              <a:ext cx="920923" cy="958429"/>
            </a:xfrm>
            <a:prstGeom prst="arc">
              <a:avLst>
                <a:gd name="adj1" fmla="val 16200000"/>
                <a:gd name="adj2" fmla="val 103877"/>
              </a:avLst>
            </a:prstGeom>
            <a:ln w="28575">
              <a:solidFill>
                <a:srgbClr val="00B0F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KW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FB36E26-4635-0717-A3F8-E8CCA3DCCC37}"/>
              </a:ext>
            </a:extLst>
          </p:cNvPr>
          <p:cNvSpPr txBox="1"/>
          <p:nvPr/>
        </p:nvSpPr>
        <p:spPr>
          <a:xfrm>
            <a:off x="7342823" y="3691059"/>
            <a:ext cx="472709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الوجه (1) = 3 × 4,1 = 12,3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EE0290-02F0-DCBF-7A5A-2533C419B608}"/>
              </a:ext>
            </a:extLst>
          </p:cNvPr>
          <p:cNvSpPr txBox="1"/>
          <p:nvPr/>
        </p:nvSpPr>
        <p:spPr>
          <a:xfrm>
            <a:off x="8174682" y="4273404"/>
            <a:ext cx="395780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الوجه (2) = 3×6 = 18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46B022-790C-A2C6-DA38-9CDD5FE8A384}"/>
              </a:ext>
            </a:extLst>
          </p:cNvPr>
          <p:cNvSpPr txBox="1"/>
          <p:nvPr/>
        </p:nvSpPr>
        <p:spPr>
          <a:xfrm>
            <a:off x="7328229" y="4876139"/>
            <a:ext cx="470433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الوجه (3) = 6 × 4,1 = 24,6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E15746C-3002-7AE2-74B4-E17EC586910B}"/>
              </a:ext>
            </a:extLst>
          </p:cNvPr>
          <p:cNvCxnSpPr/>
          <p:nvPr/>
        </p:nvCxnSpPr>
        <p:spPr>
          <a:xfrm>
            <a:off x="7235591" y="3879432"/>
            <a:ext cx="0" cy="15120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889C7F7-B475-42EE-7CC6-1B63EB5F874A}"/>
              </a:ext>
            </a:extLst>
          </p:cNvPr>
          <p:cNvSpPr txBox="1"/>
          <p:nvPr/>
        </p:nvSpPr>
        <p:spPr>
          <a:xfrm>
            <a:off x="1177784" y="3691391"/>
            <a:ext cx="594960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المجموع = 12,3 + 18 +24,6 = 54,9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53169F-ACC5-66FD-EDA5-D6D69DCD7C98}"/>
              </a:ext>
            </a:extLst>
          </p:cNvPr>
          <p:cNvSpPr txBox="1"/>
          <p:nvPr/>
        </p:nvSpPr>
        <p:spPr>
          <a:xfrm>
            <a:off x="1067884" y="4281489"/>
            <a:ext cx="616320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مساحة السطح = 2 × 54,9 = 109,8 سم</a:t>
            </a:r>
            <a:r>
              <a:rPr lang="ar-KW" sz="4000" b="1" baseline="30000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585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9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10A35F-538C-42C2-7DF8-4E9E677F1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287"/>
            <a:ext cx="9050518" cy="1364974"/>
          </a:xfrm>
        </p:spPr>
        <p:txBody>
          <a:bodyPr>
            <a:normAutofit/>
          </a:bodyPr>
          <a:lstStyle/>
          <a:p>
            <a:r>
              <a:rPr lang="ar-KW" sz="7200" dirty="0"/>
              <a:t>التقييم المختصر</a:t>
            </a:r>
          </a:p>
        </p:txBody>
      </p:sp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66EB6D9-22D4-A0B4-4D61-44D1F5F63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91" y="3624338"/>
            <a:ext cx="11097995" cy="1639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967AA3-6229-C399-0C0C-5B23BBD0F702}"/>
              </a:ext>
            </a:extLst>
          </p:cNvPr>
          <p:cNvSpPr txBox="1"/>
          <p:nvPr/>
        </p:nvSpPr>
        <p:spPr>
          <a:xfrm>
            <a:off x="7387386" y="2844225"/>
            <a:ext cx="44196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4000" b="1" dirty="0"/>
              <a:t>اختاري الإجابة الصحيحة: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32A414E-A31B-3672-7CDD-E8AA1E0FAF59}"/>
              </a:ext>
            </a:extLst>
          </p:cNvPr>
          <p:cNvSpPr/>
          <p:nvPr/>
        </p:nvSpPr>
        <p:spPr>
          <a:xfrm>
            <a:off x="10627543" y="4299396"/>
            <a:ext cx="539507" cy="53950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4430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5255C2C-9C9C-E8FF-C4D4-15491612D53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alphaModFix amt="20000"/>
          </a:blip>
          <a:srcRect t="17691" b="17691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0C561A-D39D-9094-B2E0-C39938B156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71600" y="5569499"/>
            <a:ext cx="9468677" cy="1288499"/>
          </a:xfrm>
        </p:spPr>
        <p:txBody>
          <a:bodyPr anchor="ctr"/>
          <a:lstStyle/>
          <a:p>
            <a:r>
              <a:rPr lang="ar-KW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ماذا تعلمنا اليوم ؟</a:t>
            </a:r>
          </a:p>
        </p:txBody>
      </p:sp>
    </p:spTree>
    <p:extLst>
      <p:ext uri="{BB962C8B-B14F-4D97-AF65-F5344CB8AC3E}">
        <p14:creationId xmlns:p14="http://schemas.microsoft.com/office/powerpoint/2010/main" val="2026870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6C57C70-F3F0-BBD0-16B7-3E44B78DCB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22570" r="20782"/>
          <a:stretch/>
        </p:blipFill>
        <p:spPr>
          <a:xfrm>
            <a:off x="5082208" y="0"/>
            <a:ext cx="7109792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46D85D-69E6-6BE5-CC09-4AC406665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7" y="1991821"/>
            <a:ext cx="5084505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33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صح">
            <a:extLst>
              <a:ext uri="{FF2B5EF4-FFF2-40B4-BE49-F238E27FC236}">
                <a16:creationId xmlns:a16="http://schemas.microsoft.com/office/drawing/2014/main" id="{42CF6DA2-23C9-4D23-B20F-2E1027AC3314}"/>
              </a:ext>
            </a:extLst>
          </p:cNvPr>
          <p:cNvSpPr/>
          <p:nvPr/>
        </p:nvSpPr>
        <p:spPr>
          <a:xfrm>
            <a:off x="5205050" y="2311053"/>
            <a:ext cx="1781899" cy="71508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شبه مكعب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خطأ1">
            <a:extLst>
              <a:ext uri="{FF2B5EF4-FFF2-40B4-BE49-F238E27FC236}">
                <a16:creationId xmlns:a16="http://schemas.microsoft.com/office/drawing/2014/main" id="{B503A668-2FA2-46DB-BB37-B076D698A182}"/>
              </a:ext>
            </a:extLst>
          </p:cNvPr>
          <p:cNvSpPr/>
          <p:nvPr/>
        </p:nvSpPr>
        <p:spPr>
          <a:xfrm>
            <a:off x="9961868" y="2309292"/>
            <a:ext cx="1366598" cy="71508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مخروط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خطأ2">
            <a:extLst>
              <a:ext uri="{FF2B5EF4-FFF2-40B4-BE49-F238E27FC236}">
                <a16:creationId xmlns:a16="http://schemas.microsoft.com/office/drawing/2014/main" id="{FF780500-1550-48B2-92E1-034AA855F578}"/>
              </a:ext>
            </a:extLst>
          </p:cNvPr>
          <p:cNvSpPr/>
          <p:nvPr/>
        </p:nvSpPr>
        <p:spPr>
          <a:xfrm>
            <a:off x="1131626" y="2309292"/>
            <a:ext cx="1118018" cy="71508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مكعب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34E2C528-1F97-4628-B220-641F84DCBA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7" y="4118270"/>
            <a:ext cx="1634841" cy="1139919"/>
          </a:xfrm>
          <a:prstGeom prst="rect">
            <a:avLst/>
          </a:prstGeom>
        </p:spPr>
      </p:pic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7307FAE-12C3-4B2D-BD71-1A79B4B0CB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00" y="4123226"/>
            <a:ext cx="1634841" cy="1139919"/>
          </a:xfrm>
          <a:prstGeom prst="rect">
            <a:avLst/>
          </a:prstGeom>
        </p:spPr>
      </p:pic>
      <p:pic>
        <p:nvPicPr>
          <p:cNvPr id="21" name="Picture 20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DCBF93DD-1897-4DEE-8960-A62D8A5CAE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137" y="4016478"/>
            <a:ext cx="1501604" cy="1241711"/>
          </a:xfrm>
          <a:prstGeom prst="rect">
            <a:avLst/>
          </a:prstGeom>
        </p:spPr>
      </p:pic>
      <p:pic>
        <p:nvPicPr>
          <p:cNvPr id="23" name="Picture 22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EDD1ECEA-9057-49CA-A4FD-6AD33FB941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96" y="5544725"/>
            <a:ext cx="2274153" cy="1139919"/>
          </a:xfrm>
          <a:prstGeom prst="rect">
            <a:avLst/>
          </a:prstGeom>
        </p:spPr>
      </p:pic>
      <p:pic>
        <p:nvPicPr>
          <p:cNvPr id="24" name="Picture 23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39D53FCD-A589-417F-9BF8-9828D8D2C7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2696" y="5697125"/>
            <a:ext cx="2274153" cy="1139919"/>
          </a:xfrm>
          <a:prstGeom prst="rect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B98D6DAC-A272-48BD-8E2A-40522AD059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0128" y="5149146"/>
            <a:ext cx="1390566" cy="1743466"/>
          </a:xfrm>
          <a:prstGeom prst="rect">
            <a:avLst/>
          </a:prstGeom>
        </p:spPr>
      </p:pic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06EA0C06-2D4E-4F0B-9F24-FF866E32EB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77" y="4062173"/>
            <a:ext cx="1569815" cy="163495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10653069-03FF-4C50-98D1-EE125BD29B2D}"/>
              </a:ext>
            </a:extLst>
          </p:cNvPr>
          <p:cNvSpPr/>
          <p:nvPr/>
        </p:nvSpPr>
        <p:spPr>
          <a:xfrm>
            <a:off x="5605670" y="295065"/>
            <a:ext cx="546065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هو المجسم التالي ؟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FBADBC-8E76-6157-08B3-8A3369A91452}"/>
              </a:ext>
            </a:extLst>
          </p:cNvPr>
          <p:cNvSpPr/>
          <p:nvPr/>
        </p:nvSpPr>
        <p:spPr>
          <a:xfrm>
            <a:off x="139148" y="6493565"/>
            <a:ext cx="1080052" cy="278296"/>
          </a:xfrm>
          <a:prstGeom prst="rect">
            <a:avLst/>
          </a:prstGeom>
          <a:solidFill>
            <a:srgbClr val="D7A36C"/>
          </a:solidFill>
          <a:ln>
            <a:solidFill>
              <a:srgbClr val="D7A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5413EA-6453-0ABF-BA79-911AC1563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867" y="0"/>
            <a:ext cx="3431603" cy="203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79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0.53321 0.0027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-0.77435 -0.0189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724" y="-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صح">
            <a:extLst>
              <a:ext uri="{FF2B5EF4-FFF2-40B4-BE49-F238E27FC236}">
                <a16:creationId xmlns:a16="http://schemas.microsoft.com/office/drawing/2014/main" id="{42CF6DA2-23C9-4D23-B20F-2E1027AC3314}"/>
              </a:ext>
            </a:extLst>
          </p:cNvPr>
          <p:cNvSpPr/>
          <p:nvPr/>
        </p:nvSpPr>
        <p:spPr>
          <a:xfrm>
            <a:off x="1053406" y="2535372"/>
            <a:ext cx="1118018" cy="71508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مكعب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خطأ1">
            <a:extLst>
              <a:ext uri="{FF2B5EF4-FFF2-40B4-BE49-F238E27FC236}">
                <a16:creationId xmlns:a16="http://schemas.microsoft.com/office/drawing/2014/main" id="{B503A668-2FA2-46DB-BB37-B076D698A182}"/>
              </a:ext>
            </a:extLst>
          </p:cNvPr>
          <p:cNvSpPr/>
          <p:nvPr/>
        </p:nvSpPr>
        <p:spPr>
          <a:xfrm>
            <a:off x="9961868" y="2573733"/>
            <a:ext cx="1366598" cy="71508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مخروط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خطأ2">
            <a:extLst>
              <a:ext uri="{FF2B5EF4-FFF2-40B4-BE49-F238E27FC236}">
                <a16:creationId xmlns:a16="http://schemas.microsoft.com/office/drawing/2014/main" id="{FF780500-1550-48B2-92E1-034AA855F578}"/>
              </a:ext>
            </a:extLst>
          </p:cNvPr>
          <p:cNvSpPr/>
          <p:nvPr/>
        </p:nvSpPr>
        <p:spPr>
          <a:xfrm>
            <a:off x="5304834" y="2573734"/>
            <a:ext cx="1781899" cy="71508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شبه مكعب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34E2C528-1F97-4628-B220-641F84DCBA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7" y="4118270"/>
            <a:ext cx="1634841" cy="1139919"/>
          </a:xfrm>
          <a:prstGeom prst="rect">
            <a:avLst/>
          </a:prstGeom>
        </p:spPr>
      </p:pic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7307FAE-12C3-4B2D-BD71-1A79B4B0CB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575" y="4105285"/>
            <a:ext cx="1634841" cy="1139919"/>
          </a:xfrm>
          <a:prstGeom prst="rect">
            <a:avLst/>
          </a:prstGeom>
        </p:spPr>
      </p:pic>
      <p:pic>
        <p:nvPicPr>
          <p:cNvPr id="21" name="Picture 20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DCBF93DD-1897-4DEE-8960-A62D8A5CAE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05" y="4016478"/>
            <a:ext cx="1501604" cy="1241711"/>
          </a:xfrm>
          <a:prstGeom prst="rect">
            <a:avLst/>
          </a:prstGeom>
        </p:spPr>
      </p:pic>
      <p:pic>
        <p:nvPicPr>
          <p:cNvPr id="23" name="Picture 22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EDD1ECEA-9057-49CA-A4FD-6AD33FB941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96" y="5544725"/>
            <a:ext cx="2274153" cy="1139919"/>
          </a:xfrm>
          <a:prstGeom prst="rect">
            <a:avLst/>
          </a:prstGeom>
        </p:spPr>
      </p:pic>
      <p:pic>
        <p:nvPicPr>
          <p:cNvPr id="24" name="Picture 23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39D53FCD-A589-417F-9BF8-9828D8D2C7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2696" y="5697125"/>
            <a:ext cx="2274153" cy="1139919"/>
          </a:xfrm>
          <a:prstGeom prst="rect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B98D6DAC-A272-48BD-8E2A-40522AD059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0128" y="5149146"/>
            <a:ext cx="1390566" cy="1743466"/>
          </a:xfrm>
          <a:prstGeom prst="rect">
            <a:avLst/>
          </a:prstGeom>
        </p:spPr>
      </p:pic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06EA0C06-2D4E-4F0B-9F24-FF866E32EB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47" y="4331670"/>
            <a:ext cx="1569815" cy="163495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F8541A9-5B2D-4F01-9D23-476946B92F38}"/>
              </a:ext>
            </a:extLst>
          </p:cNvPr>
          <p:cNvSpPr/>
          <p:nvPr/>
        </p:nvSpPr>
        <p:spPr>
          <a:xfrm>
            <a:off x="5605670" y="476286"/>
            <a:ext cx="5447405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هو المجسم التالي ؟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4C46B9-9B8E-8C0B-C7C8-C961947937B6}"/>
              </a:ext>
            </a:extLst>
          </p:cNvPr>
          <p:cNvSpPr/>
          <p:nvPr/>
        </p:nvSpPr>
        <p:spPr>
          <a:xfrm>
            <a:off x="139148" y="6493565"/>
            <a:ext cx="1080052" cy="278296"/>
          </a:xfrm>
          <a:prstGeom prst="rect">
            <a:avLst/>
          </a:prstGeom>
          <a:solidFill>
            <a:srgbClr val="D7A36C"/>
          </a:solidFill>
          <a:ln>
            <a:solidFill>
              <a:srgbClr val="D7A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2050" name="Picture 2" descr="PRRO Extremely Smooth Speed Magic rubik Cube Professional Magic Square Cube  Puzzle Educational Toys For Children Gift -009 - Extremely Smooth Speed  Magic rubik Cube Professional Magic Square Cube Puzzle Educational Toys">
            <a:extLst>
              <a:ext uri="{FF2B5EF4-FFF2-40B4-BE49-F238E27FC236}">
                <a16:creationId xmlns:a16="http://schemas.microsoft.com/office/drawing/2014/main" id="{0F4B0825-E308-B9AA-8F38-E756FCFBC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42" b="89904" l="4604" r="89770">
                        <a14:foregroundMark x1="7928" y1="15865" x2="10230" y2="58654"/>
                        <a14:foregroundMark x1="10230" y1="58654" x2="8440" y2="66106"/>
                        <a14:foregroundMark x1="3836" y1="65865" x2="11253" y2="29327"/>
                        <a14:foregroundMark x1="11253" y1="29327" x2="6650" y2="17788"/>
                        <a14:foregroundMark x1="2813" y1="65385" x2="5115" y2="39904"/>
                        <a14:foregroundMark x1="5115" y1="39904" x2="8440" y2="32452"/>
                        <a14:foregroundMark x1="28900" y1="9615" x2="61893" y2="5529"/>
                        <a14:foregroundMark x1="61893" y1="5529" x2="64194" y2="8894"/>
                        <a14:foregroundMark x1="58568" y1="2163" x2="57545" y2="1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0202">
            <a:off x="3784883" y="196311"/>
            <a:ext cx="2320245" cy="246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42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0.53321 0.0027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-0.77435 -0.0189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724" y="-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6C57C70-F3F0-BBD0-16B7-3E44B78DCB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22570" r="20782"/>
          <a:stretch/>
        </p:blipFill>
        <p:spPr>
          <a:xfrm>
            <a:off x="5082208" y="0"/>
            <a:ext cx="710979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282BC2-8319-B198-9F93-5ADAE9C6A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53627"/>
            <a:ext cx="5084505" cy="32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42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E44AE7-4C1F-23D9-1490-3A2A78C0B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57" y="1360017"/>
            <a:ext cx="9568070" cy="49711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31C99B-B464-EE31-BBBC-FA50784622F8}"/>
              </a:ext>
            </a:extLst>
          </p:cNvPr>
          <p:cNvSpPr txBox="1"/>
          <p:nvPr/>
        </p:nvSpPr>
        <p:spPr>
          <a:xfrm>
            <a:off x="510208" y="927652"/>
            <a:ext cx="2286001" cy="7078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KW" sz="4000" b="1" dirty="0"/>
              <a:t>صفحة 188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648192-DECF-2427-C603-B8456ECC2A33}"/>
              </a:ext>
            </a:extLst>
          </p:cNvPr>
          <p:cNvSpPr txBox="1"/>
          <p:nvPr/>
        </p:nvSpPr>
        <p:spPr>
          <a:xfrm>
            <a:off x="6818243" y="4121426"/>
            <a:ext cx="119269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F8BADC-7A68-DCF9-8B23-CED68BF35649}"/>
              </a:ext>
            </a:extLst>
          </p:cNvPr>
          <p:cNvSpPr txBox="1"/>
          <p:nvPr/>
        </p:nvSpPr>
        <p:spPr>
          <a:xfrm>
            <a:off x="7096539" y="4553791"/>
            <a:ext cx="119269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693C86-9817-B5FC-805D-01F248CB4399}"/>
              </a:ext>
            </a:extLst>
          </p:cNvPr>
          <p:cNvSpPr txBox="1"/>
          <p:nvPr/>
        </p:nvSpPr>
        <p:spPr>
          <a:xfrm>
            <a:off x="5565914" y="4584449"/>
            <a:ext cx="119269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54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0ECF74-49C7-6FB6-F50A-EA8FC7534A60}"/>
              </a:ext>
            </a:extLst>
          </p:cNvPr>
          <p:cNvSpPr txBox="1"/>
          <p:nvPr/>
        </p:nvSpPr>
        <p:spPr>
          <a:xfrm>
            <a:off x="7679635" y="5057762"/>
            <a:ext cx="119269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54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E983EF-AF2E-4A8C-9C0C-3A1B44595820}"/>
              </a:ext>
            </a:extLst>
          </p:cNvPr>
          <p:cNvSpPr txBox="1"/>
          <p:nvPr/>
        </p:nvSpPr>
        <p:spPr>
          <a:xfrm>
            <a:off x="3657599" y="5561735"/>
            <a:ext cx="119269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54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81A4CE-12F9-4325-C724-3A45CD39F0BA}"/>
              </a:ext>
            </a:extLst>
          </p:cNvPr>
          <p:cNvSpPr txBox="1"/>
          <p:nvPr/>
        </p:nvSpPr>
        <p:spPr>
          <a:xfrm>
            <a:off x="5174971" y="5561734"/>
            <a:ext cx="133184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1,500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18A15C-2BF6-3087-2C0B-A7C757EA2EA6}"/>
              </a:ext>
            </a:extLst>
          </p:cNvPr>
          <p:cNvSpPr txBox="1"/>
          <p:nvPr/>
        </p:nvSpPr>
        <p:spPr>
          <a:xfrm>
            <a:off x="1921560" y="5545627"/>
            <a:ext cx="133184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8,100</a:t>
            </a:r>
          </a:p>
        </p:txBody>
      </p:sp>
    </p:spTree>
    <p:extLst>
      <p:ext uri="{BB962C8B-B14F-4D97-AF65-F5344CB8AC3E}">
        <p14:creationId xmlns:p14="http://schemas.microsoft.com/office/powerpoint/2010/main" val="45171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3916C8-2224-0F66-E265-7F828608FA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8" b="2128"/>
          <a:stretch/>
        </p:blipFill>
        <p:spPr>
          <a:xfrm>
            <a:off x="2093844" y="0"/>
            <a:ext cx="73463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1FB592-2A6E-56E4-0969-9A781693157F}"/>
              </a:ext>
            </a:extLst>
          </p:cNvPr>
          <p:cNvSpPr txBox="1"/>
          <p:nvPr/>
        </p:nvSpPr>
        <p:spPr>
          <a:xfrm>
            <a:off x="304799" y="311426"/>
            <a:ext cx="2286001" cy="7078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KW" sz="4000" b="1" dirty="0"/>
              <a:t>صفحة 190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6C60E5-6AE1-9CD3-5BF5-CB4C56D822B8}"/>
              </a:ext>
            </a:extLst>
          </p:cNvPr>
          <p:cNvSpPr txBox="1"/>
          <p:nvPr/>
        </p:nvSpPr>
        <p:spPr>
          <a:xfrm>
            <a:off x="5762686" y="4859370"/>
            <a:ext cx="404853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الوجه (1) = 5×12 = 60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B79476-50FA-A30F-A40B-91D693008081}"/>
              </a:ext>
            </a:extLst>
          </p:cNvPr>
          <p:cNvSpPr txBox="1"/>
          <p:nvPr/>
        </p:nvSpPr>
        <p:spPr>
          <a:xfrm>
            <a:off x="5762686" y="5547038"/>
            <a:ext cx="404853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الوجه (2) = 12×7 = 84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415C30-BCA2-C051-4C6A-27DF57D7A461}"/>
              </a:ext>
            </a:extLst>
          </p:cNvPr>
          <p:cNvSpPr txBox="1"/>
          <p:nvPr/>
        </p:nvSpPr>
        <p:spPr>
          <a:xfrm>
            <a:off x="5910076" y="6202519"/>
            <a:ext cx="404853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الوجه (3) = 5×7 = 35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1DB819-EA45-0600-1DA9-B8108C65ABC6}"/>
              </a:ext>
            </a:extLst>
          </p:cNvPr>
          <p:cNvCxnSpPr/>
          <p:nvPr/>
        </p:nvCxnSpPr>
        <p:spPr>
          <a:xfrm>
            <a:off x="5762676" y="5175758"/>
            <a:ext cx="0" cy="15120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B06D0F0-3B89-B426-21B0-F50CD8943F43}"/>
              </a:ext>
            </a:extLst>
          </p:cNvPr>
          <p:cNvSpPr txBox="1"/>
          <p:nvPr/>
        </p:nvSpPr>
        <p:spPr>
          <a:xfrm>
            <a:off x="304799" y="4860373"/>
            <a:ext cx="527436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المجموع = 60 + 84 +35 = 179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C45BAB-C73A-F5EA-E0EE-240AAADA8CF2}"/>
              </a:ext>
            </a:extLst>
          </p:cNvPr>
          <p:cNvSpPr txBox="1"/>
          <p:nvPr/>
        </p:nvSpPr>
        <p:spPr>
          <a:xfrm>
            <a:off x="0" y="6189267"/>
            <a:ext cx="573537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</a:rPr>
              <a:t>مساحة السطح = 2 × 179 = 358 سم</a:t>
            </a:r>
            <a:r>
              <a:rPr lang="ar-KW" sz="4000" b="1" baseline="30000" dirty="0">
                <a:solidFill>
                  <a:srgbClr val="00B0F0"/>
                </a:solidFill>
              </a:rPr>
              <a:t>2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361989-5C2A-84EF-8E70-967D3E02BE84}"/>
              </a:ext>
            </a:extLst>
          </p:cNvPr>
          <p:cNvGrpSpPr/>
          <p:nvPr/>
        </p:nvGrpSpPr>
        <p:grpSpPr>
          <a:xfrm>
            <a:off x="9266281" y="2418304"/>
            <a:ext cx="1796063" cy="1830994"/>
            <a:chOff x="9266281" y="2418304"/>
            <a:chExt cx="1796063" cy="18309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24AD425-7ADA-9AFD-2B87-E2339BCBA840}"/>
                </a:ext>
              </a:extLst>
            </p:cNvPr>
            <p:cNvSpPr/>
            <p:nvPr/>
          </p:nvSpPr>
          <p:spPr>
            <a:xfrm>
              <a:off x="9266281" y="2453235"/>
              <a:ext cx="1796063" cy="1796063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00B0F0"/>
              </a:solidFill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ar-KW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6021810-9587-DB1A-15E7-FBF75139697E}"/>
                </a:ext>
              </a:extLst>
            </p:cNvPr>
            <p:cNvSpPr txBox="1"/>
            <p:nvPr/>
          </p:nvSpPr>
          <p:spPr>
            <a:xfrm>
              <a:off x="9637693" y="2418304"/>
              <a:ext cx="806372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400" b="1" dirty="0">
                  <a:solidFill>
                    <a:srgbClr val="00B0F0"/>
                  </a:solidFill>
                </a:rPr>
                <a:t>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236AC0-45A9-FAB1-9237-1A219834AFA7}"/>
                </a:ext>
              </a:extLst>
            </p:cNvPr>
            <p:cNvSpPr txBox="1"/>
            <p:nvPr/>
          </p:nvSpPr>
          <p:spPr>
            <a:xfrm>
              <a:off x="10229217" y="3230129"/>
              <a:ext cx="806372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400" b="1" dirty="0">
                  <a:solidFill>
                    <a:srgbClr val="00B0F0"/>
                  </a:solidFill>
                </a:rPr>
                <a:t>12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85CBFC9-4600-CD24-14EB-E61A19242A9A}"/>
                </a:ext>
              </a:extLst>
            </p:cNvPr>
            <p:cNvSpPr txBox="1"/>
            <p:nvPr/>
          </p:nvSpPr>
          <p:spPr>
            <a:xfrm>
              <a:off x="9266281" y="3351267"/>
              <a:ext cx="806372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4400" b="1" dirty="0">
                  <a:solidFill>
                    <a:srgbClr val="00B0F0"/>
                  </a:solidFill>
                </a:rPr>
                <a:t>7</a:t>
              </a:r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A57D0A73-A999-7DC3-CA65-EB932421A307}"/>
                </a:ext>
              </a:extLst>
            </p:cNvPr>
            <p:cNvSpPr/>
            <p:nvPr/>
          </p:nvSpPr>
          <p:spPr>
            <a:xfrm>
              <a:off x="9768756" y="2810939"/>
              <a:ext cx="920923" cy="958429"/>
            </a:xfrm>
            <a:prstGeom prst="arc">
              <a:avLst>
                <a:gd name="adj1" fmla="val 16200000"/>
                <a:gd name="adj2" fmla="val 103877"/>
              </a:avLst>
            </a:prstGeom>
            <a:ln w="28575">
              <a:solidFill>
                <a:srgbClr val="00B0F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61F8168F-CA42-9239-1FC3-ED7F997840F9}"/>
                </a:ext>
              </a:extLst>
            </p:cNvPr>
            <p:cNvSpPr/>
            <p:nvPr/>
          </p:nvSpPr>
          <p:spPr>
            <a:xfrm rot="8219468">
              <a:off x="9747425" y="3018542"/>
              <a:ext cx="920923" cy="958429"/>
            </a:xfrm>
            <a:prstGeom prst="arc">
              <a:avLst>
                <a:gd name="adj1" fmla="val 16200000"/>
                <a:gd name="adj2" fmla="val 103877"/>
              </a:avLst>
            </a:prstGeom>
            <a:ln w="28575">
              <a:solidFill>
                <a:srgbClr val="00B0F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35D10E82-47CC-A244-EDF8-CB69CF8A8251}"/>
                </a:ext>
              </a:extLst>
            </p:cNvPr>
            <p:cNvSpPr/>
            <p:nvPr/>
          </p:nvSpPr>
          <p:spPr>
            <a:xfrm rot="14840310">
              <a:off x="9560680" y="2786652"/>
              <a:ext cx="920923" cy="958429"/>
            </a:xfrm>
            <a:prstGeom prst="arc">
              <a:avLst>
                <a:gd name="adj1" fmla="val 16200000"/>
                <a:gd name="adj2" fmla="val 103877"/>
              </a:avLst>
            </a:prstGeom>
            <a:ln w="28575">
              <a:solidFill>
                <a:srgbClr val="00B0F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</p:spTree>
    <p:extLst>
      <p:ext uri="{BB962C8B-B14F-4D97-AF65-F5344CB8AC3E}">
        <p14:creationId xmlns:p14="http://schemas.microsoft.com/office/powerpoint/2010/main" val="222361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6C57C70-F3F0-BBD0-16B7-3E44B78DCB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22570" r="20782"/>
          <a:stretch/>
        </p:blipFill>
        <p:spPr>
          <a:xfrm>
            <a:off x="5082208" y="0"/>
            <a:ext cx="710979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E6C23A-4DE9-A0FB-91EE-12F5D61BB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7" y="2356256"/>
            <a:ext cx="5084505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01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Amazon.com: Brick Wall Backdrop Party Accessory (1 count) (1/Pkg): Toys &amp; Games">
            <a:extLst>
              <a:ext uri="{FF2B5EF4-FFF2-40B4-BE49-F238E27FC236}">
                <a16:creationId xmlns:a16="http://schemas.microsoft.com/office/drawing/2014/main" id="{0E5C9769-1622-48CF-8619-200D2E7E8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97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أغنية إفتح ياسمسم أبوابك ">
            <a:hlinkClick r:id="" action="ppaction://media"/>
            <a:extLst>
              <a:ext uri="{FF2B5EF4-FFF2-40B4-BE49-F238E27FC236}">
                <a16:creationId xmlns:a16="http://schemas.microsoft.com/office/drawing/2014/main" id="{3AD7B08D-A5F8-46ED-9AC2-EE33BA38B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79756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1572" y="6854252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CF7FBD-7715-47E0-A502-0814BB946A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837270" y="1990912"/>
            <a:ext cx="3312971" cy="54729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88E18D-C679-4A53-8279-2CD8E52C0B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759257" y="4024548"/>
            <a:ext cx="3320452" cy="2833452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AD022408-2F5B-4460-9963-36145B6E9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1281" y="2974789"/>
            <a:ext cx="2991233" cy="388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Picture">
            <a:extLst>
              <a:ext uri="{FF2B5EF4-FFF2-40B4-BE49-F238E27FC236}">
                <a16:creationId xmlns:a16="http://schemas.microsoft.com/office/drawing/2014/main" id="{BADE5F26-24A9-483B-9ACE-6ACFAF6242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55" b="90110" l="2182" r="97636">
                        <a14:foregroundMark x1="2562" y1="32169" x2="636" y2="36703"/>
                        <a14:foregroundMark x1="636" y1="36703" x2="364" y2="76044"/>
                        <a14:foregroundMark x1="364" y1="76044" x2="2364" y2="85934"/>
                        <a14:foregroundMark x1="2364" y1="85934" x2="11182" y2="92527"/>
                        <a14:foregroundMark x1="11182" y1="92527" x2="25273" y2="91209"/>
                        <a14:foregroundMark x1="25273" y1="91209" x2="43727" y2="93626"/>
                        <a14:foregroundMark x1="43727" y1="93626" x2="59818" y2="90549"/>
                        <a14:foregroundMark x1="59818" y1="90549" x2="67182" y2="92747"/>
                        <a14:foregroundMark x1="67182" y1="92747" x2="98364" y2="86813"/>
                        <a14:foregroundMark x1="98364" y1="86813" x2="99636" y2="74066"/>
                        <a14:foregroundMark x1="99636" y1="74066" x2="99091" y2="38462"/>
                        <a14:foregroundMark x1="99091" y1="38462" x2="93909" y2="31429"/>
                        <a14:foregroundMark x1="93909" y1="31429" x2="61364" y2="31429"/>
                        <a14:foregroundMark x1="61364" y1="31429" x2="60727" y2="18242"/>
                        <a14:foregroundMark x1="60727" y1="18242" x2="54455" y2="9231"/>
                        <a14:foregroundMark x1="54455" y1="9231" x2="48182" y2="5055"/>
                        <a14:foregroundMark x1="36624" y1="28307" x2="36281" y2="28998"/>
                        <a14:foregroundMark x1="48182" y1="5055" x2="39636" y2="22249"/>
                        <a14:foregroundMark x1="90273" y1="35824" x2="95091" y2="34945"/>
                        <a14:foregroundMark x1="95091" y1="34945" x2="97273" y2="44615"/>
                        <a14:foregroundMark x1="97273" y1="44615" x2="98273" y2="81099"/>
                        <a14:foregroundMark x1="98273" y1="81099" x2="94727" y2="89670"/>
                        <a14:foregroundMark x1="94727" y1="89670" x2="92273" y2="90110"/>
                        <a14:foregroundMark x1="97727" y1="85714" x2="97727" y2="40440"/>
                        <a14:foregroundMark x1="6818" y1="35165" x2="2455" y2="39121"/>
                        <a14:foregroundMark x1="2455" y1="39121" x2="2182" y2="84835"/>
                        <a14:foregroundMark x1="2182" y1="84835" x2="8727" y2="87473"/>
                        <a14:foregroundMark x1="47000" y1="6593" x2="51636" y2="5495"/>
                        <a14:foregroundMark x1="51636" y1="5495" x2="52455" y2="5714"/>
                        <a14:foregroundMark x1="46364" y1="6154" x2="38423" y2="19311"/>
                        <a14:foregroundMark x1="36746" y1="28420" x2="36000" y2="32747"/>
                        <a14:foregroundMark x1="53636" y1="5714" x2="61545" y2="19121"/>
                        <a14:foregroundMark x1="61545" y1="19121" x2="63273" y2="30769"/>
                        <a14:foregroundMark x1="63273" y1="30769" x2="63636" y2="32088"/>
                        <a14:backgroundMark x1="3818" y1="29670" x2="10727" y2="30330"/>
                        <a14:backgroundMark x1="3091" y1="29011" x2="18000" y2="30110"/>
                        <a14:backgroundMark x1="18000" y1="30110" x2="23000" y2="27692"/>
                        <a14:backgroundMark x1="23000" y1="27692" x2="24545" y2="27912"/>
                        <a14:backgroundMark x1="23727" y1="30769" x2="28273" y2="31429"/>
                        <a14:backgroundMark x1="28273" y1="31429" x2="34999" y2="28842"/>
                        <a14:backgroundMark x1="36273" y1="30769" x2="36455" y2="27692"/>
                        <a14:backgroundMark x1="38455" y1="19341" x2="36909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" t="4084" r="880" b="8754"/>
          <a:stretch/>
        </p:blipFill>
        <p:spPr bwMode="auto">
          <a:xfrm>
            <a:off x="3267855" y="-1"/>
            <a:ext cx="5966085" cy="145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الْــعَــدد ١١">
            <a:extLst>
              <a:ext uri="{FF2B5EF4-FFF2-40B4-BE49-F238E27FC236}">
                <a16:creationId xmlns:a16="http://schemas.microsoft.com/office/drawing/2014/main" id="{A1F8B1F0-1CCB-4338-84EC-4CA72981058B}"/>
              </a:ext>
            </a:extLst>
          </p:cNvPr>
          <p:cNvSpPr txBox="1"/>
          <p:nvPr/>
        </p:nvSpPr>
        <p:spPr>
          <a:xfrm>
            <a:off x="2383857" y="555603"/>
            <a:ext cx="7734079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17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ssaf Font"/>
                <a:ea typeface="Assaf Font"/>
                <a:cs typeface="Assaf Font"/>
                <a:sym typeface="Assaf Font"/>
              </a:defRPr>
            </a:lvl1pPr>
          </a:lstStyle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ssaf Font"/>
                <a:sym typeface="Assaf Font"/>
              </a:rPr>
              <a:t>هيا لنلعب مع افتح يا سمسم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ssaf Font"/>
              <a:sym typeface="Assaf Font"/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3FD864-531F-4EC7-B804-E89493908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@the.goodteacher</a:t>
            </a: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929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 advAuto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4.3"/>
</p:tagLst>
</file>

<file path=ppt/theme/theme1.xml><?xml version="1.0" encoding="utf-8"?>
<a:theme xmlns:a="http://schemas.openxmlformats.org/drawingml/2006/main" name="Office Them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2000">
              <a:schemeClr val="accent1"/>
            </a:gs>
            <a:gs pos="100000">
              <a:schemeClr val="accent3"/>
            </a:gs>
          </a:gsLst>
          <a:lin ang="0" scaled="1"/>
          <a:tileRect/>
        </a:gra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NBPL_Fun_MO - v6" id="{A0D08BF4-A6B2-4810-A990-861B25D0A27E}" vid="{9CA1A813-01EE-4EED-9E0D-BBBA258A4E37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owerpoint tutorial">
  <a:themeElements>
    <a:clrScheme name="Custom 27">
      <a:dk1>
        <a:srgbClr val="000000"/>
      </a:dk1>
      <a:lt1>
        <a:srgbClr val="FFFFFF"/>
      </a:lt1>
      <a:dk2>
        <a:srgbClr val="005F73"/>
      </a:dk2>
      <a:lt2>
        <a:srgbClr val="E7E6E6"/>
      </a:lt2>
      <a:accent1>
        <a:srgbClr val="6A205F"/>
      </a:accent1>
      <a:accent2>
        <a:srgbClr val="C74F66"/>
      </a:accent2>
      <a:accent3>
        <a:srgbClr val="C40C67"/>
      </a:accent3>
      <a:accent4>
        <a:srgbClr val="FF7675"/>
      </a:accent4>
      <a:accent5>
        <a:srgbClr val="0696D0"/>
      </a:accent5>
      <a:accent6>
        <a:srgbClr val="360070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eling overwhelmed _Win32_CP_v14.potx" id="{9E9BB963-45A3-4556-B30D-AC91459E9FF6}" vid="{B46082C7-2098-4B63-B68F-AAE9FA161BE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024DF7-0783-4549-86B7-A48B29FBA9C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750F309C-DE10-4641-9043-BB7E781AC4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6393BED-762D-4FA3-96CF-866F426A04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Fun vacation presentation</Template>
  <TotalTime>125</TotalTime>
  <Words>288</Words>
  <Application>Microsoft Office PowerPoint</Application>
  <PresentationFormat>شاشة عريضة</PresentationFormat>
  <Paragraphs>61</Paragraphs>
  <Slides>14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14</vt:i4>
      </vt:variant>
    </vt:vector>
  </HeadingPairs>
  <TitlesOfParts>
    <vt:vector size="25" baseType="lpstr">
      <vt:lpstr>Arial</vt:lpstr>
      <vt:lpstr>Assaf Font</vt:lpstr>
      <vt:lpstr>Calibri</vt:lpstr>
      <vt:lpstr>Calibri Light</vt:lpstr>
      <vt:lpstr>Corbel</vt:lpstr>
      <vt:lpstr>Gill Sans MT</vt:lpstr>
      <vt:lpstr>Sakkal Majalla</vt:lpstr>
      <vt:lpstr>Office Theme</vt:lpstr>
      <vt:lpstr>1_Office Theme</vt:lpstr>
      <vt:lpstr>2_Office Theme</vt:lpstr>
      <vt:lpstr>powerpoint tutorial</vt:lpstr>
      <vt:lpstr>(5-2): مساحة السطح - القوانين الجبرية لمساحة السطح "الحصة الأولى"  إعداد المعلمة: أ. نوره راشد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التقييم المختصر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(5-2): مساحة السطح - القوانين الجبرية لمساحة السطح</dc:title>
  <dc:creator>نوره راشد محمد علي</dc:creator>
  <cp:lastModifiedBy>Lenovo</cp:lastModifiedBy>
  <cp:revision>16</cp:revision>
  <dcterms:created xsi:type="dcterms:W3CDTF">2022-11-21T16:25:32Z</dcterms:created>
  <dcterms:modified xsi:type="dcterms:W3CDTF">2023-05-30T17:54:05Z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